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81CB-4F2F-4B54-AD41-EF8EBCDDC15C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9F1A-643B-4D07-BF13-B195036A2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08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81CB-4F2F-4B54-AD41-EF8EBCDDC15C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9F1A-643B-4D07-BF13-B195036A2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27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81CB-4F2F-4B54-AD41-EF8EBCDDC15C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9F1A-643B-4D07-BF13-B195036A2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29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81CB-4F2F-4B54-AD41-EF8EBCDDC15C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9F1A-643B-4D07-BF13-B195036A2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05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81CB-4F2F-4B54-AD41-EF8EBCDDC15C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9F1A-643B-4D07-BF13-B195036A2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121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81CB-4F2F-4B54-AD41-EF8EBCDDC15C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9F1A-643B-4D07-BF13-B195036A2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61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81CB-4F2F-4B54-AD41-EF8EBCDDC15C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9F1A-643B-4D07-BF13-B195036A2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947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81CB-4F2F-4B54-AD41-EF8EBCDDC15C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9F1A-643B-4D07-BF13-B195036A2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728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81CB-4F2F-4B54-AD41-EF8EBCDDC15C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9F1A-643B-4D07-BF13-B195036A2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398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81CB-4F2F-4B54-AD41-EF8EBCDDC15C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9F1A-643B-4D07-BF13-B195036A2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361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81CB-4F2F-4B54-AD41-EF8EBCDDC15C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9F1A-643B-4D07-BF13-B195036A2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571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381CB-4F2F-4B54-AD41-EF8EBCDDC15C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A9F1A-643B-4D07-BF13-B195036A27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48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10543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/>
              <a:t>タイトル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55576" y="3429000"/>
            <a:ext cx="7704856" cy="622920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演者および所属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0" y="6114358"/>
            <a:ext cx="914400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 smtClean="0">
                <a:solidFill>
                  <a:schemeClr val="tx1"/>
                </a:solidFill>
              </a:rPr>
              <a:t>本演題に関連して、筆頭著者に開示すべき利益相反はありません。</a:t>
            </a:r>
            <a:endParaRPr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188640"/>
            <a:ext cx="5184576" cy="70788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利益相反の開示に該当する項目がない場合、</a:t>
            </a:r>
            <a:endParaRPr kumimoji="1" lang="en-US" altLang="ja-JP" sz="2000" b="1" dirty="0" smtClean="0"/>
          </a:p>
          <a:p>
            <a:r>
              <a:rPr lang="ja-JP" altLang="en-US" sz="2000" b="1" dirty="0" smtClean="0"/>
              <a:t>下部に</a:t>
            </a:r>
            <a:r>
              <a:rPr lang="ja-JP" altLang="en-US" sz="2000" b="1" dirty="0"/>
              <a:t>その旨</a:t>
            </a:r>
            <a:r>
              <a:rPr lang="ja-JP" altLang="en-US" sz="2000" b="1" dirty="0" smtClean="0"/>
              <a:t>を記載</a:t>
            </a:r>
            <a:r>
              <a:rPr lang="ja-JP" altLang="en-US" sz="2000" b="1" dirty="0"/>
              <a:t>して</a:t>
            </a:r>
            <a:r>
              <a:rPr lang="ja-JP" altLang="en-US" sz="2000" b="1" dirty="0" smtClean="0"/>
              <a:t>ください。</a:t>
            </a:r>
            <a:endParaRPr lang="en-US" altLang="ja-JP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213483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010543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/>
              <a:t>タイトル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19572" y="2564904"/>
            <a:ext cx="7704856" cy="622920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演者および所属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0" y="3356992"/>
            <a:ext cx="9144000" cy="3384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chemeClr val="tx1"/>
                </a:solidFill>
              </a:rPr>
              <a:t>本演題に関連して、開示すべき利益相反は下記のとおりです。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lang="en-US" altLang="ja-JP" sz="12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600" b="1" dirty="0" smtClean="0">
                <a:solidFill>
                  <a:schemeClr val="tx1"/>
                </a:solidFill>
              </a:rPr>
              <a:t>　・年間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100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万円以上の役員・顧問職の報酬：○○社、○○社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600" b="1" dirty="0" smtClean="0">
                <a:solidFill>
                  <a:schemeClr val="tx1"/>
                </a:solidFill>
              </a:rPr>
              <a:t>　・年間利益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100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万以上もしくは全株式の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5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％以上の株保有：○○社、○○社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600" b="1" dirty="0" smtClean="0">
                <a:solidFill>
                  <a:schemeClr val="tx1"/>
                </a:solidFill>
              </a:rPr>
              <a:t>　・年間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100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万以上の特許使用料：○○社、○○社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600" b="1" dirty="0" smtClean="0">
                <a:solidFill>
                  <a:schemeClr val="tx1"/>
                </a:solidFill>
              </a:rPr>
              <a:t>　・年間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50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万円以上の講演料等： ○○社、○○社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600" b="1" dirty="0" smtClean="0">
                <a:solidFill>
                  <a:schemeClr val="tx1"/>
                </a:solidFill>
              </a:rPr>
              <a:t>　・年間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50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万円以上の原稿料等： ○○社、○○社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600" b="1" dirty="0" smtClean="0">
                <a:solidFill>
                  <a:schemeClr val="tx1"/>
                </a:solidFill>
              </a:rPr>
              <a:t>　・年間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200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万円以上の研究費： ○○社、○○社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600" b="1" dirty="0" smtClean="0">
                <a:solidFill>
                  <a:schemeClr val="tx1"/>
                </a:solidFill>
              </a:rPr>
              <a:t>　・年間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200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万円以上の奨学（奨励）寄付金： ○○社、○○社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600" b="1" dirty="0" smtClean="0">
                <a:solidFill>
                  <a:schemeClr val="tx1"/>
                </a:solidFill>
              </a:rPr>
              <a:t>　・寄付講座への所属： ○○社、○○社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600" b="1" dirty="0" smtClean="0">
                <a:solidFill>
                  <a:schemeClr val="tx1"/>
                </a:solidFill>
              </a:rPr>
              <a:t>　・年間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5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万円以上のその他の報酬： ○○社、○○社</a:t>
            </a:r>
            <a:endParaRPr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188640"/>
            <a:ext cx="5184576" cy="101566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利益相反の開示に該当する項目がある場合、</a:t>
            </a:r>
            <a:endParaRPr kumimoji="1" lang="en-US" altLang="ja-JP" sz="2000" b="1" dirty="0" smtClean="0"/>
          </a:p>
          <a:p>
            <a:r>
              <a:rPr lang="ja-JP" altLang="en-US" sz="2000" b="1" dirty="0" smtClean="0"/>
              <a:t>該当する項目に団体名を記入し、</a:t>
            </a:r>
            <a:endParaRPr lang="en-US" altLang="ja-JP" sz="2000" b="1" dirty="0" smtClean="0"/>
          </a:p>
          <a:p>
            <a:r>
              <a:rPr kumimoji="1" lang="ja-JP" altLang="en-US" sz="2000" b="1" dirty="0" smtClean="0"/>
              <a:t>該当</a:t>
            </a:r>
            <a:r>
              <a:rPr kumimoji="1" lang="ja-JP" altLang="en-US" sz="2000" b="1" dirty="0"/>
              <a:t>しない項目</a:t>
            </a:r>
            <a:r>
              <a:rPr kumimoji="1" lang="ja-JP" altLang="en-US" sz="2000" b="1" dirty="0" smtClean="0"/>
              <a:t>は削除してください。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46773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90</Words>
  <Application>Microsoft Office PowerPoint</Application>
  <PresentationFormat>画面に合わせる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タイトル</vt:lpstr>
      <vt:lpstr>タイトル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</dc:title>
  <dc:creator>takoyan</dc:creator>
  <cp:lastModifiedBy>takoyan</cp:lastModifiedBy>
  <cp:revision>4</cp:revision>
  <dcterms:created xsi:type="dcterms:W3CDTF">2020-08-11T08:40:21Z</dcterms:created>
  <dcterms:modified xsi:type="dcterms:W3CDTF">2020-10-08T09:39:30Z</dcterms:modified>
</cp:coreProperties>
</file>