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91A10-C910-4A68-9F37-64DDCDF72E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971340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70D1E33-1132-4B66-9EAE-6B46FE3DA6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63428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69A4A2-5530-474A-9979-11CB039F90BA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39B2C8-4DE4-4D06-A692-1DB426270C3E}" type="slidenum">
              <a:rPr kumimoji="0" lang="en-US" altLang="ja-JP"/>
              <a:pPr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7DD5-53D0-4B0E-8F77-6D38CB6F12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70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31FF-8A17-4B6E-AEA6-D4609608C9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0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E2B5-0835-4816-99C8-2EEB974EDD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5299-AC66-4553-BD81-A7C9ABD700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0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8F98-19E6-4F6F-A84A-82E6FC1F22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1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96CF-82F2-4E02-BE7E-1C79521C7A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2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9E0F6-FF77-4E0F-B426-FA923B3D0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6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634E-7BF0-4307-87EC-CC94C68A4E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3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26B4A-588A-433C-917D-07EBB841F5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14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5BBA4-EA3F-4A42-906A-37C29CF96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9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81955-BE98-4226-BF35-26DA8D933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0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84E558-6BF0-484B-8D4E-E0E8968520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" y="1371600"/>
            <a:ext cx="8890000" cy="27051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日本地域・支援工学・教育合同理学療法学会学術大会</a:t>
            </a:r>
            <a:r>
              <a:rPr lang="en-US" altLang="ja-JP" sz="40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lang="ja-JP" altLang="en-US" sz="40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ＣＯ Ｉ 開示</a:t>
            </a:r>
            <a: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4756150"/>
            <a:ext cx="8167688" cy="103505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</a:t>
            </a:r>
            <a:endParaRPr lang="en-US" altLang="ja-JP" sz="28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  <a:endParaRPr lang="en-US" altLang="ja-JP" sz="28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27000" y="292100"/>
            <a:ext cx="891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（合同学会参考様式） </a:t>
            </a:r>
            <a:endParaRPr kumimoji="0" lang="en-US" altLang="ja-JP" sz="20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口頭</a:t>
            </a: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発表におけるＣＯＩ状態の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開示申告</a:t>
            </a: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すべきＣＯＩ状態がない場合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5143" y="1371600"/>
            <a:ext cx="8882744" cy="252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ＭＳ Ｐゴシック" pitchFamily="112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/>
            <a:r>
              <a:rPr lang="ja-JP" altLang="en-US" sz="40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日本地域・支援工学・教育合同理学療法学会学術大会</a:t>
            </a:r>
            <a:r>
              <a:rPr lang="en-US" altLang="ja-JP" sz="40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lang="ja-JP" altLang="en-US" sz="40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ＣＯ Ｉ 開示</a:t>
            </a:r>
            <a:r>
              <a:rPr lang="en-US" altLang="ja-JP" sz="40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40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（合同学会参考様式） </a:t>
            </a:r>
            <a:endParaRPr kumimoji="0" lang="en-US" altLang="ja-JP" sz="20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申告すべきＣＯＩ状態がある場合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73075" y="4201659"/>
            <a:ext cx="8208000" cy="33855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8457" y="4621672"/>
            <a:ext cx="2474685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顧問：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株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保有・利益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特許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使用料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 講演料：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 原稿料：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88227" y="4621672"/>
            <a:ext cx="4818742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奨学寄付金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寄付講座所属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（○○製薬）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贈答品などの報酬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24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120</Words>
  <Application>Microsoft Office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日本地域・支援工学・教育合同理学療法学会学術大会2020　ＣＯ Ｉ 開示 　 筆頭発表者名： 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takoyan</cp:lastModifiedBy>
  <cp:revision>93</cp:revision>
  <cp:lastPrinted>2010-06-05T13:42:44Z</cp:lastPrinted>
  <dcterms:created xsi:type="dcterms:W3CDTF">2010-06-05T13:17:17Z</dcterms:created>
  <dcterms:modified xsi:type="dcterms:W3CDTF">2020-10-08T09:38:54Z</dcterms:modified>
</cp:coreProperties>
</file>