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8" d="100"/>
          <a:sy n="78" d="100"/>
        </p:scale>
        <p:origin x="346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523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2023-02-17T10:36:42Z</dcterms:created>
  <dcterms:modified xsi:type="dcterms:W3CDTF">2023-02-17T10:36:48Z</dcterms:modified>
</cp:coreProperties>
</file>