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BF1"/>
    <a:srgbClr val="EBF8FF"/>
    <a:srgbClr val="67CBFD"/>
    <a:srgbClr val="6ED6F6"/>
    <a:srgbClr val="9DD6F9"/>
    <a:srgbClr val="33CCFF"/>
    <a:srgbClr val="CDE8FB"/>
    <a:srgbClr val="A7D7F7"/>
    <a:srgbClr val="B1E3ED"/>
    <a:srgbClr val="64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13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47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1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1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32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29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41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9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30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0219-01C6-4E98-9976-DB44656A043C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F194-C985-46F4-92B9-61F98B9A6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7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21" y="0"/>
            <a:ext cx="970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33" y="0"/>
            <a:ext cx="9696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12" y="0"/>
            <a:ext cx="969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70" y="0"/>
            <a:ext cx="9696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EAC446-9B9C-4E75-892B-F71E8CD0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6558"/>
            <a:ext cx="9042401" cy="67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3" y="0"/>
            <a:ext cx="9698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12" y="0"/>
            <a:ext cx="969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56" y="0"/>
            <a:ext cx="9699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12" y="0"/>
            <a:ext cx="969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08" y="0"/>
            <a:ext cx="9699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31" y="0"/>
            <a:ext cx="9698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549" y="0"/>
            <a:ext cx="970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85" y="0"/>
            <a:ext cx="969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07" y="0"/>
            <a:ext cx="969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67" y="0"/>
            <a:ext cx="9700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63" y="0"/>
            <a:ext cx="969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67" y="0"/>
            <a:ext cx="9700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54" y="0"/>
            <a:ext cx="9696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12" y="0"/>
            <a:ext cx="9699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98" y="-123109"/>
            <a:ext cx="9230098" cy="69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6" y="0"/>
            <a:ext cx="9700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52" y="0"/>
            <a:ext cx="969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41" y="0"/>
            <a:ext cx="9699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12" y="0"/>
            <a:ext cx="969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画面に合わせる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k-omichi</dc:creator>
  <cp:lastModifiedBy>k-omichi</cp:lastModifiedBy>
  <cp:revision>9</cp:revision>
  <dcterms:created xsi:type="dcterms:W3CDTF">2019-12-13T07:46:59Z</dcterms:created>
  <dcterms:modified xsi:type="dcterms:W3CDTF">2022-07-06T03:36:34Z</dcterms:modified>
</cp:coreProperties>
</file>