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BF1"/>
    <a:srgbClr val="EBF8FF"/>
    <a:srgbClr val="67CBFD"/>
    <a:srgbClr val="6ED6F6"/>
    <a:srgbClr val="9DD6F9"/>
    <a:srgbClr val="33CCFF"/>
    <a:srgbClr val="CDE8FB"/>
    <a:srgbClr val="A7D7F7"/>
    <a:srgbClr val="B1E3ED"/>
    <a:srgbClr val="64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47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1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1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32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29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41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9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30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0219-01C6-4E98-9976-DB44656A043C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7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21" y="0"/>
            <a:ext cx="970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33" y="0"/>
            <a:ext cx="9696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3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12" y="0"/>
            <a:ext cx="969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70" y="0"/>
            <a:ext cx="9696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EAC446-9B9C-4E75-892B-F71E8CD0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6558"/>
            <a:ext cx="9042401" cy="67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3" y="0"/>
            <a:ext cx="9698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12" y="0"/>
            <a:ext cx="969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3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5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56" y="0"/>
            <a:ext cx="9699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D8D1844-8716-CA07-E6E4-4D70906BE98E}"/>
              </a:ext>
            </a:extLst>
          </p:cNvPr>
          <p:cNvGrpSpPr/>
          <p:nvPr/>
        </p:nvGrpSpPr>
        <p:grpSpPr>
          <a:xfrm>
            <a:off x="-214238" y="0"/>
            <a:ext cx="9699224" cy="6858000"/>
            <a:chOff x="-214238" y="0"/>
            <a:chExt cx="9699224" cy="6858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238" y="0"/>
              <a:ext cx="9699224" cy="6858000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A228DD61-C441-3E36-EB9D-902BCC1E6F5E}"/>
                </a:ext>
              </a:extLst>
            </p:cNvPr>
            <p:cNvSpPr/>
            <p:nvPr/>
          </p:nvSpPr>
          <p:spPr>
            <a:xfrm>
              <a:off x="751438" y="561314"/>
              <a:ext cx="5911913" cy="8238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職種別就業前体操実施率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84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08" y="0"/>
            <a:ext cx="9699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0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31" y="0"/>
            <a:ext cx="9698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6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49" y="0"/>
            <a:ext cx="970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85" y="0"/>
            <a:ext cx="969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74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07" y="0"/>
            <a:ext cx="969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0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67" y="0"/>
            <a:ext cx="9700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70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63" y="0"/>
            <a:ext cx="969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9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67" y="0"/>
            <a:ext cx="9700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54" y="0"/>
            <a:ext cx="9696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91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12" y="0"/>
            <a:ext cx="969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9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9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98" y="-123109"/>
            <a:ext cx="9230098" cy="69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6" y="0"/>
            <a:ext cx="9700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52" y="0"/>
            <a:ext cx="969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41" y="0"/>
            <a:ext cx="9699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3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5</Words>
  <Application>Microsoft Office PowerPoint</Application>
  <PresentationFormat>画面に合わせる (4:3)</PresentationFormat>
  <Paragraphs>1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7" baseType="lpstr">
      <vt:lpstr>HGS創英角ｺﾞｼｯｸUB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k-omichi</dc:creator>
  <cp:lastModifiedBy>河野 恭平</cp:lastModifiedBy>
  <cp:revision>11</cp:revision>
  <dcterms:created xsi:type="dcterms:W3CDTF">2019-12-13T07:46:59Z</dcterms:created>
  <dcterms:modified xsi:type="dcterms:W3CDTF">2025-09-18T07:54:21Z</dcterms:modified>
</cp:coreProperties>
</file>