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handoutMasterIdLst>
    <p:handoutMasterId r:id="rId8"/>
  </p:handoutMasterIdLst>
  <p:sldIdLst>
    <p:sldId id="266" r:id="rId2"/>
    <p:sldId id="267" r:id="rId3"/>
    <p:sldId id="269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F8515C2-20E1-4918-A2C6-195832DD0A15}">
          <p14:sldIdLst>
            <p14:sldId id="266"/>
            <p14:sldId id="267"/>
            <p14:sldId id="269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4047"/>
    <a:srgbClr val="FEC8D6"/>
    <a:srgbClr val="660066"/>
    <a:srgbClr val="FFFFFF"/>
    <a:srgbClr val="DFFDF4"/>
    <a:srgbClr val="FFF3EF"/>
    <a:srgbClr val="0F6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/>
    <p:restoredTop sz="94651"/>
  </p:normalViewPr>
  <p:slideViewPr>
    <p:cSldViewPr snapToGrid="0">
      <p:cViewPr varScale="1">
        <p:scale>
          <a:sx n="56" d="100"/>
          <a:sy n="56" d="100"/>
        </p:scale>
        <p:origin x="9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68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FB1952C-2271-05FF-C1C1-4145C8B6B4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AC9C930-25CF-BE62-5F85-1CD49C7800C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6544F6-46A2-4907-8158-7A88CC8D3DDB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4FF1910-F443-2D54-88A2-A94A030233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9A9E27-F2A6-BD17-F388-B8AD6E97EA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CBCD2E-5F44-4600-98FB-B045F1E17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611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日付プレースホルダー 1">
            <a:extLst>
              <a:ext uri="{FF2B5EF4-FFF2-40B4-BE49-F238E27FC236}">
                <a16:creationId xmlns:a16="http://schemas.microsoft.com/office/drawing/2014/main" id="{A44A4392-6AD2-718E-2C08-04BF7A944F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F3D362C-D017-B940-93F7-610E0AE5721F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19" name="フッター プレースホルダー 2">
            <a:extLst>
              <a:ext uri="{FF2B5EF4-FFF2-40B4-BE49-F238E27FC236}">
                <a16:creationId xmlns:a16="http://schemas.microsoft.com/office/drawing/2014/main" id="{E48FAE79-F5D2-E7D4-EED3-9ADE2BF91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0" name="スライド番号プレースホルダー 3">
            <a:extLst>
              <a:ext uri="{FF2B5EF4-FFF2-40B4-BE49-F238E27FC236}">
                <a16:creationId xmlns:a16="http://schemas.microsoft.com/office/drawing/2014/main" id="{087F0D4F-F29C-C05A-0633-CC952296C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56F1F0A-257E-6D4E-A08E-A2867A1363F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1" name="直角三角形 20">
            <a:extLst>
              <a:ext uri="{FF2B5EF4-FFF2-40B4-BE49-F238E27FC236}">
                <a16:creationId xmlns:a16="http://schemas.microsoft.com/office/drawing/2014/main" id="{43A90C02-5FBA-3552-7432-7E70056988F6}"/>
              </a:ext>
            </a:extLst>
          </p:cNvPr>
          <p:cNvSpPr/>
          <p:nvPr userDrawn="1"/>
        </p:nvSpPr>
        <p:spPr>
          <a:xfrm flipH="1">
            <a:off x="8744407" y="3839317"/>
            <a:ext cx="3166949" cy="2875362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0FDF501-1EF9-127E-2518-5EF0FE83895C}"/>
              </a:ext>
            </a:extLst>
          </p:cNvPr>
          <p:cNvSpPr/>
          <p:nvPr userDrawn="1"/>
        </p:nvSpPr>
        <p:spPr>
          <a:xfrm>
            <a:off x="514815" y="554733"/>
            <a:ext cx="11162370" cy="5925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76A1EA3-B563-6CFF-1769-D00466DEC7B5}"/>
              </a:ext>
            </a:extLst>
          </p:cNvPr>
          <p:cNvSpPr txBox="1"/>
          <p:nvPr userDrawn="1"/>
        </p:nvSpPr>
        <p:spPr>
          <a:xfrm>
            <a:off x="6507180" y="554733"/>
            <a:ext cx="5170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2000" dirty="0">
                <a:latin typeface="MS PGothic" panose="020B0600070205080204" pitchFamily="34" charset="-128"/>
                <a:ea typeface="MS PGothic" panose="020B0600070205080204" pitchFamily="34" charset="-128"/>
              </a:rPr>
              <a:t>令和８年度　診療報酬改定関連動画コンテンツ</a:t>
            </a:r>
            <a:endParaRPr kumimoji="1" lang="ja-JP" altLang="en-US" sz="2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" name="フローチャート: 代替処理 1">
            <a:extLst>
              <a:ext uri="{FF2B5EF4-FFF2-40B4-BE49-F238E27FC236}">
                <a16:creationId xmlns:a16="http://schemas.microsoft.com/office/drawing/2014/main" id="{9243D16D-FD89-F0B4-65FF-6200CA5B85F8}"/>
              </a:ext>
            </a:extLst>
          </p:cNvPr>
          <p:cNvSpPr/>
          <p:nvPr userDrawn="1"/>
        </p:nvSpPr>
        <p:spPr>
          <a:xfrm>
            <a:off x="386706" y="313766"/>
            <a:ext cx="3575694" cy="887930"/>
          </a:xfrm>
          <a:prstGeom prst="flowChartAlternateProcess">
            <a:avLst/>
          </a:prstGeom>
          <a:solidFill>
            <a:schemeClr val="bg1"/>
          </a:solidFill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Picture 2" descr="ログイン(会員) - 公益社団法人 日本理学療法士協会会員専用サイト">
            <a:extLst>
              <a:ext uri="{FF2B5EF4-FFF2-40B4-BE49-F238E27FC236}">
                <a16:creationId xmlns:a16="http://schemas.microsoft.com/office/drawing/2014/main" id="{38D30DD6-21C8-9278-6E8B-DC579A1387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998" y="471174"/>
            <a:ext cx="3014357" cy="56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77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329E249-0D41-EA87-7A04-CB27F5C5DDB4}"/>
              </a:ext>
            </a:extLst>
          </p:cNvPr>
          <p:cNvSpPr/>
          <p:nvPr userDrawn="1"/>
        </p:nvSpPr>
        <p:spPr>
          <a:xfrm>
            <a:off x="0" y="457203"/>
            <a:ext cx="324000" cy="1600200"/>
          </a:xfrm>
          <a:prstGeom prst="rect">
            <a:avLst/>
          </a:prstGeom>
          <a:solidFill>
            <a:schemeClr val="accent3"/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 dirty="0" err="1">
                <a:solidFill>
                  <a:srgbClr val="FFFFFF"/>
                </a:solidFill>
              </a:rPr>
              <a:t>はじめに</a:t>
            </a:r>
            <a:endParaRPr sz="1800" b="1" dirty="0">
              <a:solidFill>
                <a:srgbClr val="FFFFFF"/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00C25E2-38D5-EB53-4891-E05A6FFC7605}"/>
              </a:ext>
            </a:extLst>
          </p:cNvPr>
          <p:cNvSpPr/>
          <p:nvPr userDrawn="1"/>
        </p:nvSpPr>
        <p:spPr>
          <a:xfrm>
            <a:off x="0" y="2046770"/>
            <a:ext cx="324000" cy="1600200"/>
          </a:xfrm>
          <a:prstGeom prst="rect">
            <a:avLst/>
          </a:prstGeom>
          <a:solidFill>
            <a:srgbClr val="5A5A5A"/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取組①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1FA76D-46C1-3D96-699E-CA492426454B}"/>
              </a:ext>
            </a:extLst>
          </p:cNvPr>
          <p:cNvSpPr/>
          <p:nvPr userDrawn="1"/>
        </p:nvSpPr>
        <p:spPr>
          <a:xfrm>
            <a:off x="0" y="3646970"/>
            <a:ext cx="324000" cy="1600200"/>
          </a:xfrm>
          <a:prstGeom prst="rect">
            <a:avLst/>
          </a:prstGeom>
          <a:solidFill>
            <a:srgbClr val="5A5A5A"/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取組②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0D08515-40CE-4E45-112B-6368996D5D51}"/>
              </a:ext>
            </a:extLst>
          </p:cNvPr>
          <p:cNvSpPr/>
          <p:nvPr userDrawn="1"/>
        </p:nvSpPr>
        <p:spPr>
          <a:xfrm>
            <a:off x="0" y="5247170"/>
            <a:ext cx="324000" cy="1600200"/>
          </a:xfrm>
          <a:prstGeom prst="rect">
            <a:avLst/>
          </a:prstGeom>
          <a:solidFill>
            <a:srgbClr val="5A5A5A"/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まとめ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B233656-C114-1E3C-2B25-17B9A33466C0}"/>
              </a:ext>
            </a:extLst>
          </p:cNvPr>
          <p:cNvSpPr/>
          <p:nvPr userDrawn="1"/>
        </p:nvSpPr>
        <p:spPr>
          <a:xfrm flipV="1">
            <a:off x="0" y="-3"/>
            <a:ext cx="12192000" cy="462205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" name="Picture 2" descr="ログイン(会員) - 公益社団法人 日本理学療法士協会会員専用サイト">
            <a:extLst>
              <a:ext uri="{FF2B5EF4-FFF2-40B4-BE49-F238E27FC236}">
                <a16:creationId xmlns:a16="http://schemas.microsoft.com/office/drawing/2014/main" id="{1AD355CD-FC33-C9D4-0165-0E9134F466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950" y="56726"/>
            <a:ext cx="1922584" cy="353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9DB1247-21F5-E484-AACC-44BD0AA8CAD5}"/>
              </a:ext>
            </a:extLst>
          </p:cNvPr>
          <p:cNvSpPr txBox="1"/>
          <p:nvPr userDrawn="1"/>
        </p:nvSpPr>
        <p:spPr>
          <a:xfrm>
            <a:off x="6712738" y="9635"/>
            <a:ext cx="5216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令和８年度　診療報酬改定関連動画コンテンツ</a:t>
            </a:r>
            <a:endParaRPr kumimoji="1" lang="ja-JP" altLang="en-US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3" name="直角三角形 12">
            <a:extLst>
              <a:ext uri="{FF2B5EF4-FFF2-40B4-BE49-F238E27FC236}">
                <a16:creationId xmlns:a16="http://schemas.microsoft.com/office/drawing/2014/main" id="{C399A72C-6412-81CE-82AA-6CEEC1719C07}"/>
              </a:ext>
            </a:extLst>
          </p:cNvPr>
          <p:cNvSpPr/>
          <p:nvPr userDrawn="1"/>
        </p:nvSpPr>
        <p:spPr>
          <a:xfrm flipH="1">
            <a:off x="10845209" y="5869172"/>
            <a:ext cx="1294746" cy="915846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329E249-0D41-EA87-7A04-CB27F5C5DDB4}"/>
              </a:ext>
            </a:extLst>
          </p:cNvPr>
          <p:cNvSpPr/>
          <p:nvPr userDrawn="1"/>
        </p:nvSpPr>
        <p:spPr>
          <a:xfrm>
            <a:off x="0" y="446572"/>
            <a:ext cx="324000" cy="1600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はじめに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00C25E2-38D5-EB53-4891-E05A6FFC7605}"/>
              </a:ext>
            </a:extLst>
          </p:cNvPr>
          <p:cNvSpPr/>
          <p:nvPr userDrawn="1"/>
        </p:nvSpPr>
        <p:spPr>
          <a:xfrm>
            <a:off x="0" y="2046772"/>
            <a:ext cx="324000" cy="1600200"/>
          </a:xfrm>
          <a:prstGeom prst="rect">
            <a:avLst/>
          </a:prstGeom>
          <a:solidFill>
            <a:schemeClr val="accent3"/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 dirty="0" err="1">
                <a:solidFill>
                  <a:srgbClr val="FFFFFF"/>
                </a:solidFill>
              </a:rPr>
              <a:t>取組</a:t>
            </a:r>
            <a:r>
              <a:rPr sz="1800" b="1" dirty="0">
                <a:solidFill>
                  <a:srgbClr val="FFFFFF"/>
                </a:solidFill>
              </a:rPr>
              <a:t>①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1FA76D-46C1-3D96-699E-CA492426454B}"/>
              </a:ext>
            </a:extLst>
          </p:cNvPr>
          <p:cNvSpPr/>
          <p:nvPr userDrawn="1"/>
        </p:nvSpPr>
        <p:spPr>
          <a:xfrm>
            <a:off x="0" y="3646972"/>
            <a:ext cx="324000" cy="1600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取組②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0D08515-40CE-4E45-112B-6368996D5D51}"/>
              </a:ext>
            </a:extLst>
          </p:cNvPr>
          <p:cNvSpPr/>
          <p:nvPr userDrawn="1"/>
        </p:nvSpPr>
        <p:spPr>
          <a:xfrm>
            <a:off x="0" y="5247172"/>
            <a:ext cx="324000" cy="1600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まとめ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B233656-C114-1E3C-2B25-17B9A33466C0}"/>
              </a:ext>
            </a:extLst>
          </p:cNvPr>
          <p:cNvSpPr/>
          <p:nvPr userDrawn="1"/>
        </p:nvSpPr>
        <p:spPr>
          <a:xfrm flipV="1">
            <a:off x="0" y="-3"/>
            <a:ext cx="12192000" cy="462205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" name="Picture 2" descr="ログイン(会員) - 公益社団法人 日本理学療法士協会会員専用サイト">
            <a:extLst>
              <a:ext uri="{FF2B5EF4-FFF2-40B4-BE49-F238E27FC236}">
                <a16:creationId xmlns:a16="http://schemas.microsoft.com/office/drawing/2014/main" id="{1AD355CD-FC33-C9D4-0165-0E9134F466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317" y="56726"/>
            <a:ext cx="1922584" cy="353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9DB1247-21F5-E484-AACC-44BD0AA8CAD5}"/>
              </a:ext>
            </a:extLst>
          </p:cNvPr>
          <p:cNvSpPr txBox="1"/>
          <p:nvPr userDrawn="1"/>
        </p:nvSpPr>
        <p:spPr>
          <a:xfrm>
            <a:off x="6712738" y="9635"/>
            <a:ext cx="5216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令和８年度　診療報酬改定関連動画コンテンツ</a:t>
            </a:r>
            <a:endParaRPr kumimoji="1" lang="ja-JP" altLang="en-US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3" name="直角三角形 12">
            <a:extLst>
              <a:ext uri="{FF2B5EF4-FFF2-40B4-BE49-F238E27FC236}">
                <a16:creationId xmlns:a16="http://schemas.microsoft.com/office/drawing/2014/main" id="{C057981F-2148-EF97-2DD0-4D6E4D5987E0}"/>
              </a:ext>
            </a:extLst>
          </p:cNvPr>
          <p:cNvSpPr/>
          <p:nvPr userDrawn="1"/>
        </p:nvSpPr>
        <p:spPr>
          <a:xfrm flipH="1">
            <a:off x="10845209" y="5869172"/>
            <a:ext cx="1294746" cy="915846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298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329E249-0D41-EA87-7A04-CB27F5C5DDB4}"/>
              </a:ext>
            </a:extLst>
          </p:cNvPr>
          <p:cNvSpPr/>
          <p:nvPr userDrawn="1"/>
        </p:nvSpPr>
        <p:spPr>
          <a:xfrm>
            <a:off x="0" y="457205"/>
            <a:ext cx="324000" cy="1600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はじめに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00C25E2-38D5-EB53-4891-E05A6FFC7605}"/>
              </a:ext>
            </a:extLst>
          </p:cNvPr>
          <p:cNvSpPr/>
          <p:nvPr userDrawn="1"/>
        </p:nvSpPr>
        <p:spPr>
          <a:xfrm>
            <a:off x="0" y="2057405"/>
            <a:ext cx="324000" cy="1600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取組①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1FA76D-46C1-3D96-699E-CA492426454B}"/>
              </a:ext>
            </a:extLst>
          </p:cNvPr>
          <p:cNvSpPr/>
          <p:nvPr userDrawn="1"/>
        </p:nvSpPr>
        <p:spPr>
          <a:xfrm>
            <a:off x="0" y="3657605"/>
            <a:ext cx="324000" cy="1600200"/>
          </a:xfrm>
          <a:prstGeom prst="rect">
            <a:avLst/>
          </a:prstGeom>
          <a:solidFill>
            <a:schemeClr val="accent3"/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 dirty="0" err="1">
                <a:solidFill>
                  <a:srgbClr val="FFFFFF"/>
                </a:solidFill>
              </a:rPr>
              <a:t>取組</a:t>
            </a:r>
            <a:r>
              <a:rPr sz="1800" b="1" dirty="0">
                <a:solidFill>
                  <a:srgbClr val="FFFFFF"/>
                </a:solidFill>
              </a:rPr>
              <a:t>②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0D08515-40CE-4E45-112B-6368996D5D51}"/>
              </a:ext>
            </a:extLst>
          </p:cNvPr>
          <p:cNvSpPr/>
          <p:nvPr userDrawn="1"/>
        </p:nvSpPr>
        <p:spPr>
          <a:xfrm>
            <a:off x="0" y="5257805"/>
            <a:ext cx="324000" cy="1600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まとめ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B233656-C114-1E3C-2B25-17B9A33466C0}"/>
              </a:ext>
            </a:extLst>
          </p:cNvPr>
          <p:cNvSpPr/>
          <p:nvPr userDrawn="1"/>
        </p:nvSpPr>
        <p:spPr>
          <a:xfrm flipV="1">
            <a:off x="0" y="-3"/>
            <a:ext cx="12192000" cy="462205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" name="Picture 2" descr="ログイン(会員) - 公益社団法人 日本理学療法士協会会員専用サイト">
            <a:extLst>
              <a:ext uri="{FF2B5EF4-FFF2-40B4-BE49-F238E27FC236}">
                <a16:creationId xmlns:a16="http://schemas.microsoft.com/office/drawing/2014/main" id="{1AD355CD-FC33-C9D4-0165-0E9134F466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689" y="56726"/>
            <a:ext cx="1922584" cy="353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9DB1247-21F5-E484-AACC-44BD0AA8CAD5}"/>
              </a:ext>
            </a:extLst>
          </p:cNvPr>
          <p:cNvSpPr txBox="1"/>
          <p:nvPr userDrawn="1"/>
        </p:nvSpPr>
        <p:spPr>
          <a:xfrm>
            <a:off x="6712738" y="9635"/>
            <a:ext cx="5216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令和８年度　診療報酬改定関連動画コンテンツ</a:t>
            </a:r>
            <a:endParaRPr kumimoji="1" lang="ja-JP" altLang="en-US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3" name="直角三角形 12">
            <a:extLst>
              <a:ext uri="{FF2B5EF4-FFF2-40B4-BE49-F238E27FC236}">
                <a16:creationId xmlns:a16="http://schemas.microsoft.com/office/drawing/2014/main" id="{EFFEC049-FA99-2953-3914-5344C9FED458}"/>
              </a:ext>
            </a:extLst>
          </p:cNvPr>
          <p:cNvSpPr/>
          <p:nvPr userDrawn="1"/>
        </p:nvSpPr>
        <p:spPr>
          <a:xfrm flipH="1">
            <a:off x="10845209" y="5869172"/>
            <a:ext cx="1294746" cy="915846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4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329E249-0D41-EA87-7A04-CB27F5C5DDB4}"/>
              </a:ext>
            </a:extLst>
          </p:cNvPr>
          <p:cNvSpPr/>
          <p:nvPr userDrawn="1"/>
        </p:nvSpPr>
        <p:spPr>
          <a:xfrm>
            <a:off x="0" y="457204"/>
            <a:ext cx="324000" cy="1600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はじめに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00C25E2-38D5-EB53-4891-E05A6FFC7605}"/>
              </a:ext>
            </a:extLst>
          </p:cNvPr>
          <p:cNvSpPr/>
          <p:nvPr userDrawn="1"/>
        </p:nvSpPr>
        <p:spPr>
          <a:xfrm>
            <a:off x="0" y="2057404"/>
            <a:ext cx="324000" cy="1600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 dirty="0" err="1">
                <a:solidFill>
                  <a:srgbClr val="FFFFFF"/>
                </a:solidFill>
              </a:rPr>
              <a:t>取組</a:t>
            </a:r>
            <a:r>
              <a:rPr sz="1800" b="1" dirty="0">
                <a:solidFill>
                  <a:srgbClr val="FFFFFF"/>
                </a:solidFill>
              </a:rPr>
              <a:t>①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1FA76D-46C1-3D96-699E-CA492426454B}"/>
              </a:ext>
            </a:extLst>
          </p:cNvPr>
          <p:cNvSpPr/>
          <p:nvPr userDrawn="1"/>
        </p:nvSpPr>
        <p:spPr>
          <a:xfrm>
            <a:off x="0" y="3657604"/>
            <a:ext cx="324000" cy="1600200"/>
          </a:xfrm>
          <a:prstGeom prst="rect">
            <a:avLst/>
          </a:prstGeom>
          <a:solidFill>
            <a:srgbClr val="5A5A5A"/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取組②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0D08515-40CE-4E45-112B-6368996D5D51}"/>
              </a:ext>
            </a:extLst>
          </p:cNvPr>
          <p:cNvSpPr/>
          <p:nvPr userDrawn="1"/>
        </p:nvSpPr>
        <p:spPr>
          <a:xfrm>
            <a:off x="0" y="5257804"/>
            <a:ext cx="324000" cy="1600200"/>
          </a:xfrm>
          <a:prstGeom prst="rect">
            <a:avLst/>
          </a:prstGeom>
          <a:solidFill>
            <a:schemeClr val="accent3"/>
          </a:solidFill>
          <a:ln>
            <a:solidFill>
              <a:srgbClr val="1E3C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>
                <a:solidFill>
                  <a:srgbClr val="FFFFFF"/>
                </a:solidFill>
              </a:rPr>
              <a:t>まとめ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B233656-C114-1E3C-2B25-17B9A33466C0}"/>
              </a:ext>
            </a:extLst>
          </p:cNvPr>
          <p:cNvSpPr/>
          <p:nvPr userDrawn="1"/>
        </p:nvSpPr>
        <p:spPr>
          <a:xfrm flipV="1">
            <a:off x="0" y="-4"/>
            <a:ext cx="12192000" cy="462205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" name="Picture 2" descr="ログイン(会員) - 公益社団法人 日本理学療法士協会会員専用サイト">
            <a:extLst>
              <a:ext uri="{FF2B5EF4-FFF2-40B4-BE49-F238E27FC236}">
                <a16:creationId xmlns:a16="http://schemas.microsoft.com/office/drawing/2014/main" id="{1AD355CD-FC33-C9D4-0165-0E9134F466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418" y="56726"/>
            <a:ext cx="1922584" cy="353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9DB1247-21F5-E484-AACC-44BD0AA8CAD5}"/>
              </a:ext>
            </a:extLst>
          </p:cNvPr>
          <p:cNvSpPr txBox="1"/>
          <p:nvPr userDrawn="1"/>
        </p:nvSpPr>
        <p:spPr>
          <a:xfrm>
            <a:off x="6712738" y="9635"/>
            <a:ext cx="5216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2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令和８年度　診療報酬改定関連動画コンテンツ</a:t>
            </a:r>
            <a:endParaRPr kumimoji="1" lang="ja-JP" altLang="en-US" sz="20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3" name="直角三角形 12">
            <a:extLst>
              <a:ext uri="{FF2B5EF4-FFF2-40B4-BE49-F238E27FC236}">
                <a16:creationId xmlns:a16="http://schemas.microsoft.com/office/drawing/2014/main" id="{FAD7B82E-77F7-826A-24D3-DDC2A8388F77}"/>
              </a:ext>
            </a:extLst>
          </p:cNvPr>
          <p:cNvSpPr/>
          <p:nvPr userDrawn="1"/>
        </p:nvSpPr>
        <p:spPr>
          <a:xfrm flipH="1">
            <a:off x="10845209" y="5869172"/>
            <a:ext cx="1294746" cy="915846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55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EF0C00-B767-7A88-8A86-E18B190B9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092" y="909391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6258268-2A20-FA76-B720-7030BAB3B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D362C-D017-B940-93F7-610E0AE5721F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E7227EB-1956-7CF5-E502-F11E127BC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A099511-8F36-7FAB-D7DA-EAF93186B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1F0A-257E-6D4E-A08E-A2867A1363F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82A91CF-CB47-AFD9-1E62-93667B03DC52}"/>
              </a:ext>
            </a:extLst>
          </p:cNvPr>
          <p:cNvSpPr/>
          <p:nvPr userDrawn="1"/>
        </p:nvSpPr>
        <p:spPr>
          <a:xfrm flipV="1">
            <a:off x="0" y="-3"/>
            <a:ext cx="12192000" cy="462205"/>
          </a:xfrm>
          <a:prstGeom prst="rect">
            <a:avLst/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" name="Picture 2" descr="ログイン(会員) - 公益社団法人 日本理学療法士協会会員専用サイト">
            <a:extLst>
              <a:ext uri="{FF2B5EF4-FFF2-40B4-BE49-F238E27FC236}">
                <a16:creationId xmlns:a16="http://schemas.microsoft.com/office/drawing/2014/main" id="{0AE8F596-2A23-084E-B915-0552F05BD0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778" y="54589"/>
            <a:ext cx="1922584" cy="353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9" name="直角三角形 8">
            <a:extLst>
              <a:ext uri="{FF2B5EF4-FFF2-40B4-BE49-F238E27FC236}">
                <a16:creationId xmlns:a16="http://schemas.microsoft.com/office/drawing/2014/main" id="{6DDA6AC4-A934-9266-7575-EE3ABCC905BE}"/>
              </a:ext>
            </a:extLst>
          </p:cNvPr>
          <p:cNvSpPr/>
          <p:nvPr userDrawn="1"/>
        </p:nvSpPr>
        <p:spPr>
          <a:xfrm flipH="1">
            <a:off x="10845209" y="5869172"/>
            <a:ext cx="1294746" cy="915846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66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F1A1F9B-9EE0-F848-83F8-D4441D62B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15AE6B-B5D3-6C78-C41B-6ECBF1145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07AF37-1B08-7F0F-1274-373D1BEC3F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D362C-D017-B940-93F7-610E0AE5721F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E74E0B-AA8A-A6CC-6A03-D19AA400D2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37C5FD-5976-360D-8550-B279723007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F1F0A-257E-6D4E-A08E-A2867A1363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150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5" r:id="rId3"/>
    <p:sldLayoutId id="2147483684" r:id="rId4"/>
    <p:sldLayoutId id="2147483686" r:id="rId5"/>
    <p:sldLayoutId id="214748368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2D8DFB-EC18-FDB6-B3EC-FF523F92C6CA}"/>
              </a:ext>
            </a:extLst>
          </p:cNvPr>
          <p:cNvSpPr txBox="1"/>
          <p:nvPr/>
        </p:nvSpPr>
        <p:spPr>
          <a:xfrm>
            <a:off x="5232541" y="5434294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所属：○○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8D43DC-FB84-A256-40BE-82015580F1D7}"/>
              </a:ext>
            </a:extLst>
          </p:cNvPr>
          <p:cNvSpPr txBox="1"/>
          <p:nvPr/>
        </p:nvSpPr>
        <p:spPr>
          <a:xfrm>
            <a:off x="5232539" y="5880343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氏名：○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AC7D135-1975-992A-9A15-83D2563976E0}"/>
              </a:ext>
            </a:extLst>
          </p:cNvPr>
          <p:cNvSpPr txBox="1"/>
          <p:nvPr/>
        </p:nvSpPr>
        <p:spPr>
          <a:xfrm>
            <a:off x="1239798" y="1851933"/>
            <a:ext cx="8493409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テーマ</a:t>
            </a:r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タイトル</a:t>
            </a:r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ja-JP" altLang="en-US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8688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9CF0967-D6B8-85A8-7144-A52295A58493}"/>
              </a:ext>
            </a:extLst>
          </p:cNvPr>
          <p:cNvSpPr txBox="1"/>
          <p:nvPr/>
        </p:nvSpPr>
        <p:spPr>
          <a:xfrm>
            <a:off x="971550" y="864109"/>
            <a:ext cx="10584180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施設情報・テーマに対しての取組の背景等</a:t>
            </a:r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ja-JP" altLang="en-US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ja-JP" altLang="en-US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B109E57A-9CA0-3810-D4DF-772A0EFF3284}"/>
              </a:ext>
            </a:extLst>
          </p:cNvPr>
          <p:cNvSpPr/>
          <p:nvPr/>
        </p:nvSpPr>
        <p:spPr>
          <a:xfrm>
            <a:off x="6971682" y="570274"/>
            <a:ext cx="4778614" cy="1777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施設の写真等も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ご使用可能です。</a:t>
            </a:r>
            <a:endParaRPr kumimoji="1"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2911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C9D2B72-BE5E-542E-5C72-8EBC45D5E453}"/>
              </a:ext>
            </a:extLst>
          </p:cNvPr>
          <p:cNvSpPr txBox="1"/>
          <p:nvPr/>
        </p:nvSpPr>
        <p:spPr>
          <a:xfrm>
            <a:off x="1789670" y="929328"/>
            <a:ext cx="9446020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取組内容①</a:t>
            </a:r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ja-JP" altLang="en-US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AE007EA5-AEA5-27AD-235B-5FB0D8126B1A}"/>
              </a:ext>
            </a:extLst>
          </p:cNvPr>
          <p:cNvSpPr/>
          <p:nvPr/>
        </p:nvSpPr>
        <p:spPr>
          <a:xfrm>
            <a:off x="6980332" y="665693"/>
            <a:ext cx="4778614" cy="1777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図表・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写真等の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ご使用可能です。</a:t>
            </a:r>
            <a:endParaRPr kumimoji="1"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8450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BADA624-C92F-FDA5-C130-4DC622C50288}"/>
              </a:ext>
            </a:extLst>
          </p:cNvPr>
          <p:cNvSpPr txBox="1"/>
          <p:nvPr/>
        </p:nvSpPr>
        <p:spPr>
          <a:xfrm>
            <a:off x="1074420" y="929328"/>
            <a:ext cx="9852660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取組内容②</a:t>
            </a:r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ja-JP" altLang="en-US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A7459B4C-0526-ECE5-E947-C106A5E3EEBC}"/>
              </a:ext>
            </a:extLst>
          </p:cNvPr>
          <p:cNvSpPr/>
          <p:nvPr/>
        </p:nvSpPr>
        <p:spPr>
          <a:xfrm>
            <a:off x="6720840" y="929328"/>
            <a:ext cx="4778614" cy="1777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図表・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写真等の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ご使用可能です。</a:t>
            </a:r>
            <a:endParaRPr kumimoji="1"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2072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9E26FC3-7027-CF18-B6C0-4D752FC74896}"/>
              </a:ext>
            </a:extLst>
          </p:cNvPr>
          <p:cNvSpPr txBox="1"/>
          <p:nvPr/>
        </p:nvSpPr>
        <p:spPr>
          <a:xfrm>
            <a:off x="925830" y="796802"/>
            <a:ext cx="10687050" cy="28007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取組結果等のまとめ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65BC2C1-0E38-E49A-B8D4-EC13A9F47FAD}"/>
              </a:ext>
            </a:extLst>
          </p:cNvPr>
          <p:cNvSpPr txBox="1"/>
          <p:nvPr/>
        </p:nvSpPr>
        <p:spPr>
          <a:xfrm>
            <a:off x="925830" y="3807244"/>
            <a:ext cx="10687050" cy="28007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今後の展望等</a:t>
            </a:r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5097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0F0EBF-F9EA-2DB9-54C9-31FDFD2BF5C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kumimoji="1" lang="ja-JP" altLang="en-US" dirty="0"/>
              <a:t>その他追加</a:t>
            </a:r>
            <a:r>
              <a:rPr lang="ja-JP" altLang="en-US" dirty="0"/>
              <a:t>項目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035430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青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1175</TotalTime>
  <Words>66</Words>
  <Application>Microsoft Office PowerPoint</Application>
  <PresentationFormat>ワイド画面</PresentationFormat>
  <Paragraphs>31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 UI</vt:lpstr>
      <vt:lpstr>MS PGothic</vt:lpstr>
      <vt:lpstr>游ゴシック</vt:lpstr>
      <vt:lpstr>游ゴシック Light</vt:lpstr>
      <vt:lpstr>Arial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その他追加項目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鳥居 和雄</cp:lastModifiedBy>
  <cp:revision>37</cp:revision>
  <dcterms:created xsi:type="dcterms:W3CDTF">2024-02-20T05:26:11Z</dcterms:created>
  <dcterms:modified xsi:type="dcterms:W3CDTF">2026-05-21T00:14:45Z</dcterms:modified>
</cp:coreProperties>
</file>