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801600" cy="9601200" type="A3"/>
  <p:notesSz cx="9866313" cy="14295438"/>
  <p:defaultTextStyle>
    <a:defPPr>
      <a:defRPr lang="ja-JP"/>
    </a:defPPr>
    <a:lvl1pPr marL="0" algn="l" defTabSz="1280127" rtl="0" eaLnBrk="1" latinLnBrk="0" hangingPunct="1">
      <a:defRPr kumimoji="1" sz="2515" kern="1200">
        <a:solidFill>
          <a:schemeClr val="tx1"/>
        </a:solidFill>
        <a:latin typeface="+mn-lt"/>
        <a:ea typeface="+mn-ea"/>
        <a:cs typeface="+mn-cs"/>
      </a:defRPr>
    </a:lvl1pPr>
    <a:lvl2pPr marL="640064" algn="l" defTabSz="1280127" rtl="0" eaLnBrk="1" latinLnBrk="0" hangingPunct="1">
      <a:defRPr kumimoji="1" sz="2515" kern="1200">
        <a:solidFill>
          <a:schemeClr val="tx1"/>
        </a:solidFill>
        <a:latin typeface="+mn-lt"/>
        <a:ea typeface="+mn-ea"/>
        <a:cs typeface="+mn-cs"/>
      </a:defRPr>
    </a:lvl2pPr>
    <a:lvl3pPr marL="1280127" algn="l" defTabSz="1280127" rtl="0" eaLnBrk="1" latinLnBrk="0" hangingPunct="1">
      <a:defRPr kumimoji="1" sz="2515" kern="1200">
        <a:solidFill>
          <a:schemeClr val="tx1"/>
        </a:solidFill>
        <a:latin typeface="+mn-lt"/>
        <a:ea typeface="+mn-ea"/>
        <a:cs typeface="+mn-cs"/>
      </a:defRPr>
    </a:lvl3pPr>
    <a:lvl4pPr marL="1920191" algn="l" defTabSz="1280127" rtl="0" eaLnBrk="1" latinLnBrk="0" hangingPunct="1">
      <a:defRPr kumimoji="1" sz="2515" kern="1200">
        <a:solidFill>
          <a:schemeClr val="tx1"/>
        </a:solidFill>
        <a:latin typeface="+mn-lt"/>
        <a:ea typeface="+mn-ea"/>
        <a:cs typeface="+mn-cs"/>
      </a:defRPr>
    </a:lvl4pPr>
    <a:lvl5pPr marL="2560255" algn="l" defTabSz="1280127" rtl="0" eaLnBrk="1" latinLnBrk="0" hangingPunct="1">
      <a:defRPr kumimoji="1" sz="2515" kern="1200">
        <a:solidFill>
          <a:schemeClr val="tx1"/>
        </a:solidFill>
        <a:latin typeface="+mn-lt"/>
        <a:ea typeface="+mn-ea"/>
        <a:cs typeface="+mn-cs"/>
      </a:defRPr>
    </a:lvl5pPr>
    <a:lvl6pPr marL="3200318" algn="l" defTabSz="1280127" rtl="0" eaLnBrk="1" latinLnBrk="0" hangingPunct="1">
      <a:defRPr kumimoji="1" sz="2515" kern="1200">
        <a:solidFill>
          <a:schemeClr val="tx1"/>
        </a:solidFill>
        <a:latin typeface="+mn-lt"/>
        <a:ea typeface="+mn-ea"/>
        <a:cs typeface="+mn-cs"/>
      </a:defRPr>
    </a:lvl6pPr>
    <a:lvl7pPr marL="3840382" algn="l" defTabSz="1280127" rtl="0" eaLnBrk="1" latinLnBrk="0" hangingPunct="1">
      <a:defRPr kumimoji="1" sz="2515" kern="1200">
        <a:solidFill>
          <a:schemeClr val="tx1"/>
        </a:solidFill>
        <a:latin typeface="+mn-lt"/>
        <a:ea typeface="+mn-ea"/>
        <a:cs typeface="+mn-cs"/>
      </a:defRPr>
    </a:lvl7pPr>
    <a:lvl8pPr marL="4480446" algn="l" defTabSz="1280127" rtl="0" eaLnBrk="1" latinLnBrk="0" hangingPunct="1">
      <a:defRPr kumimoji="1" sz="2515" kern="1200">
        <a:solidFill>
          <a:schemeClr val="tx1"/>
        </a:solidFill>
        <a:latin typeface="+mn-lt"/>
        <a:ea typeface="+mn-ea"/>
        <a:cs typeface="+mn-cs"/>
      </a:defRPr>
    </a:lvl8pPr>
    <a:lvl9pPr marL="5120509" algn="l" defTabSz="1280127" rtl="0" eaLnBrk="1" latinLnBrk="0" hangingPunct="1">
      <a:defRPr kumimoji="1" sz="251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0D45DC-9B44-407D-9008-9C25F58AA674}" v="25" dt="2022-01-01T12:00:36.41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varScale="1">
        <p:scale>
          <a:sx n="48" d="100"/>
          <a:sy n="48" d="100"/>
        </p:scale>
        <p:origin x="1640" y="52"/>
      </p:cViewPr>
      <p:guideLst>
        <p:guide orient="horz" pos="3024"/>
        <p:guide pos="403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間瀬 教史" userId="c1970d5b8ea8f653" providerId="LiveId" clId="{F40D45DC-9B44-407D-9008-9C25F58AA674}"/>
    <pc:docChg chg="undo custSel modSld">
      <pc:chgData name="間瀬 教史" userId="c1970d5b8ea8f653" providerId="LiveId" clId="{F40D45DC-9B44-407D-9008-9C25F58AA674}" dt="2022-01-01T12:00:36.413" v="127"/>
      <pc:docMkLst>
        <pc:docMk/>
      </pc:docMkLst>
      <pc:sldChg chg="addSp delSp modSp mod">
        <pc:chgData name="間瀬 教史" userId="c1970d5b8ea8f653" providerId="LiveId" clId="{F40D45DC-9B44-407D-9008-9C25F58AA674}" dt="2022-01-01T12:00:36.413" v="127"/>
        <pc:sldMkLst>
          <pc:docMk/>
          <pc:sldMk cId="0" sldId="256"/>
        </pc:sldMkLst>
        <pc:spChg chg="mod">
          <ac:chgData name="間瀬 教史" userId="c1970d5b8ea8f653" providerId="LiveId" clId="{F40D45DC-9B44-407D-9008-9C25F58AA674}" dt="2022-01-01T11:59:20.140" v="102"/>
          <ac:spMkLst>
            <pc:docMk/>
            <pc:sldMk cId="0" sldId="256"/>
            <ac:spMk id="29" creationId="{00000000-0000-0000-0000-000000000000}"/>
          </ac:spMkLst>
        </pc:spChg>
        <pc:spChg chg="add del mod">
          <ac:chgData name="間瀬 教史" userId="c1970d5b8ea8f653" providerId="LiveId" clId="{F40D45DC-9B44-407D-9008-9C25F58AA674}" dt="2022-01-01T12:00:36.413" v="127"/>
          <ac:spMkLst>
            <pc:docMk/>
            <pc:sldMk cId="0" sldId="256"/>
            <ac:spMk id="30" creationId="{00000000-0000-0000-0000-000000000000}"/>
          </ac:spMkLst>
        </pc:spChg>
        <pc:spChg chg="mod">
          <ac:chgData name="間瀬 教史" userId="c1970d5b8ea8f653" providerId="LiveId" clId="{F40D45DC-9B44-407D-9008-9C25F58AA674}" dt="2022-01-01T11:58:53.466" v="101" actId="6549"/>
          <ac:spMkLst>
            <pc:docMk/>
            <pc:sldMk cId="0" sldId="256"/>
            <ac:spMk id="41" creationId="{00000000-0000-0000-0000-000000000000}"/>
          </ac:spMkLst>
        </pc:spChg>
        <pc:spChg chg="mod">
          <ac:chgData name="間瀬 教史" userId="c1970d5b8ea8f653" providerId="LiveId" clId="{F40D45DC-9B44-407D-9008-9C25F58AA674}" dt="2022-01-01T11:48:00.141" v="78"/>
          <ac:spMkLst>
            <pc:docMk/>
            <pc:sldMk cId="0" sldId="256"/>
            <ac:spMk id="46" creationId="{C56B8601-19B4-A34A-B829-37817E2113A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5"/>
            <a:ext cx="10881360" cy="205803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24121" indent="0" algn="ctr">
              <a:buNone/>
              <a:defRPr>
                <a:solidFill>
                  <a:schemeClr val="tx1">
                    <a:tint val="75000"/>
                  </a:schemeClr>
                </a:solidFill>
              </a:defRPr>
            </a:lvl2pPr>
            <a:lvl3pPr marL="1248242" indent="0" algn="ctr">
              <a:buNone/>
              <a:defRPr>
                <a:solidFill>
                  <a:schemeClr val="tx1">
                    <a:tint val="75000"/>
                  </a:schemeClr>
                </a:solidFill>
              </a:defRPr>
            </a:lvl3pPr>
            <a:lvl4pPr marL="1872363" indent="0" algn="ctr">
              <a:buNone/>
              <a:defRPr>
                <a:solidFill>
                  <a:schemeClr val="tx1">
                    <a:tint val="75000"/>
                  </a:schemeClr>
                </a:solidFill>
              </a:defRPr>
            </a:lvl4pPr>
            <a:lvl5pPr marL="2496485" indent="0" algn="ctr">
              <a:buNone/>
              <a:defRPr>
                <a:solidFill>
                  <a:schemeClr val="tx1">
                    <a:tint val="75000"/>
                  </a:schemeClr>
                </a:solidFill>
              </a:defRPr>
            </a:lvl5pPr>
            <a:lvl6pPr marL="3120606" indent="0" algn="ctr">
              <a:buNone/>
              <a:defRPr>
                <a:solidFill>
                  <a:schemeClr val="tx1">
                    <a:tint val="75000"/>
                  </a:schemeClr>
                </a:solidFill>
              </a:defRPr>
            </a:lvl6pPr>
            <a:lvl7pPr marL="3744727" indent="0" algn="ctr">
              <a:buNone/>
              <a:defRPr>
                <a:solidFill>
                  <a:schemeClr val="tx1">
                    <a:tint val="75000"/>
                  </a:schemeClr>
                </a:solidFill>
              </a:defRPr>
            </a:lvl7pPr>
            <a:lvl8pPr marL="4368848" indent="0" algn="ctr">
              <a:buNone/>
              <a:defRPr>
                <a:solidFill>
                  <a:schemeClr val="tx1">
                    <a:tint val="75000"/>
                  </a:schemeClr>
                </a:solidFill>
              </a:defRPr>
            </a:lvl8pPr>
            <a:lvl9pPr marL="4992969"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48F0BAF2-F3FA-4C35-BFCF-70D9568597FB}" type="datetimeFigureOut">
              <a:rPr kumimoji="1" lang="ja-JP" altLang="en-US" smtClean="0"/>
              <a:pPr/>
              <a:t>2023/5/10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E936B6A-24E3-4712-8160-90C4453DC310}"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8F0BAF2-F3FA-4C35-BFCF-70D9568597FB}" type="datetimeFigureOut">
              <a:rPr kumimoji="1" lang="ja-JP" altLang="en-US" smtClean="0"/>
              <a:pPr/>
              <a:t>2023/5/10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E936B6A-24E3-4712-8160-90C4453DC310}"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0734953" y="1200150"/>
            <a:ext cx="9536747" cy="2554541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2120266" y="1200150"/>
            <a:ext cx="28401328" cy="2554541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8F0BAF2-F3FA-4C35-BFCF-70D9568597FB}" type="datetimeFigureOut">
              <a:rPr kumimoji="1" lang="ja-JP" altLang="en-US" smtClean="0"/>
              <a:pPr/>
              <a:t>2023/5/10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E936B6A-24E3-4712-8160-90C4453DC310}"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8F0BAF2-F3FA-4C35-BFCF-70D9568597FB}" type="datetimeFigureOut">
              <a:rPr kumimoji="1" lang="ja-JP" altLang="en-US" smtClean="0"/>
              <a:pPr/>
              <a:t>2023/5/10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E936B6A-24E3-4712-8160-90C4453DC310}"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454"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1011238" y="4069399"/>
            <a:ext cx="10881360" cy="2100262"/>
          </a:xfrm>
        </p:spPr>
        <p:txBody>
          <a:bodyPr anchor="b"/>
          <a:lstStyle>
            <a:lvl1pPr marL="0" indent="0">
              <a:buNone/>
              <a:defRPr sz="2748">
                <a:solidFill>
                  <a:schemeClr val="tx1">
                    <a:tint val="75000"/>
                  </a:schemeClr>
                </a:solidFill>
              </a:defRPr>
            </a:lvl1pPr>
            <a:lvl2pPr marL="624121" indent="0">
              <a:buNone/>
              <a:defRPr sz="2452">
                <a:solidFill>
                  <a:schemeClr val="tx1">
                    <a:tint val="75000"/>
                  </a:schemeClr>
                </a:solidFill>
              </a:defRPr>
            </a:lvl2pPr>
            <a:lvl3pPr marL="1248242" indent="0">
              <a:buNone/>
              <a:defRPr sz="2199">
                <a:solidFill>
                  <a:schemeClr val="tx1">
                    <a:tint val="75000"/>
                  </a:schemeClr>
                </a:solidFill>
              </a:defRPr>
            </a:lvl3pPr>
            <a:lvl4pPr marL="1872363" indent="0">
              <a:buNone/>
              <a:defRPr sz="1903">
                <a:solidFill>
                  <a:schemeClr val="tx1">
                    <a:tint val="75000"/>
                  </a:schemeClr>
                </a:solidFill>
              </a:defRPr>
            </a:lvl4pPr>
            <a:lvl5pPr marL="2496485" indent="0">
              <a:buNone/>
              <a:defRPr sz="1903">
                <a:solidFill>
                  <a:schemeClr val="tx1">
                    <a:tint val="75000"/>
                  </a:schemeClr>
                </a:solidFill>
              </a:defRPr>
            </a:lvl5pPr>
            <a:lvl6pPr marL="3120606" indent="0">
              <a:buNone/>
              <a:defRPr sz="1903">
                <a:solidFill>
                  <a:schemeClr val="tx1">
                    <a:tint val="75000"/>
                  </a:schemeClr>
                </a:solidFill>
              </a:defRPr>
            </a:lvl6pPr>
            <a:lvl7pPr marL="3744727" indent="0">
              <a:buNone/>
              <a:defRPr sz="1903">
                <a:solidFill>
                  <a:schemeClr val="tx1">
                    <a:tint val="75000"/>
                  </a:schemeClr>
                </a:solidFill>
              </a:defRPr>
            </a:lvl7pPr>
            <a:lvl8pPr marL="4368848" indent="0">
              <a:buNone/>
              <a:defRPr sz="1903">
                <a:solidFill>
                  <a:schemeClr val="tx1">
                    <a:tint val="75000"/>
                  </a:schemeClr>
                </a:solidFill>
              </a:defRPr>
            </a:lvl8pPr>
            <a:lvl9pPr marL="4992969" indent="0">
              <a:buNone/>
              <a:defRPr sz="1903">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48F0BAF2-F3FA-4C35-BFCF-70D9568597FB}" type="datetimeFigureOut">
              <a:rPr kumimoji="1" lang="ja-JP" altLang="en-US" smtClean="0"/>
              <a:pPr/>
              <a:t>2023/5/10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E936B6A-24E3-4712-8160-90C4453DC310}"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2120266" y="6985318"/>
            <a:ext cx="18969038" cy="19760247"/>
          </a:xfrm>
        </p:spPr>
        <p:txBody>
          <a:bodyPr/>
          <a:lstStyle>
            <a:lvl1pPr>
              <a:defRPr sz="3805"/>
            </a:lvl1pPr>
            <a:lvl2pPr>
              <a:defRPr sz="3256"/>
            </a:lvl2pPr>
            <a:lvl3pPr>
              <a:defRPr sz="2748"/>
            </a:lvl3pPr>
            <a:lvl4pPr>
              <a:defRPr sz="2452"/>
            </a:lvl4pPr>
            <a:lvl5pPr>
              <a:defRPr sz="2452"/>
            </a:lvl5pPr>
            <a:lvl6pPr>
              <a:defRPr sz="2452"/>
            </a:lvl6pPr>
            <a:lvl7pPr>
              <a:defRPr sz="2452"/>
            </a:lvl7pPr>
            <a:lvl8pPr>
              <a:defRPr sz="2452"/>
            </a:lvl8pPr>
            <a:lvl9pPr>
              <a:defRPr sz="2452"/>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1302663" y="6985318"/>
            <a:ext cx="18969037" cy="19760247"/>
          </a:xfrm>
        </p:spPr>
        <p:txBody>
          <a:bodyPr/>
          <a:lstStyle>
            <a:lvl1pPr>
              <a:defRPr sz="3805"/>
            </a:lvl1pPr>
            <a:lvl2pPr>
              <a:defRPr sz="3256"/>
            </a:lvl2pPr>
            <a:lvl3pPr>
              <a:defRPr sz="2748"/>
            </a:lvl3pPr>
            <a:lvl4pPr>
              <a:defRPr sz="2452"/>
            </a:lvl4pPr>
            <a:lvl5pPr>
              <a:defRPr sz="2452"/>
            </a:lvl5pPr>
            <a:lvl6pPr>
              <a:defRPr sz="2452"/>
            </a:lvl6pPr>
            <a:lvl7pPr>
              <a:defRPr sz="2452"/>
            </a:lvl7pPr>
            <a:lvl8pPr>
              <a:defRPr sz="2452"/>
            </a:lvl8pPr>
            <a:lvl9pPr>
              <a:defRPr sz="2452"/>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48F0BAF2-F3FA-4C35-BFCF-70D9568597FB}" type="datetimeFigureOut">
              <a:rPr kumimoji="1" lang="ja-JP" altLang="en-US" smtClean="0"/>
              <a:pPr/>
              <a:t>2023/5/10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E936B6A-24E3-4712-8160-90C4453DC310}"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4"/>
            <a:ext cx="11521440" cy="16002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40080" y="2149158"/>
            <a:ext cx="5656263" cy="895667"/>
          </a:xfrm>
        </p:spPr>
        <p:txBody>
          <a:bodyPr anchor="b"/>
          <a:lstStyle>
            <a:lvl1pPr marL="0" indent="0">
              <a:buNone/>
              <a:defRPr sz="3256" b="1"/>
            </a:lvl1pPr>
            <a:lvl2pPr marL="624121" indent="0">
              <a:buNone/>
              <a:defRPr sz="2748" b="1"/>
            </a:lvl2pPr>
            <a:lvl3pPr marL="1248242" indent="0">
              <a:buNone/>
              <a:defRPr sz="2452" b="1"/>
            </a:lvl3pPr>
            <a:lvl4pPr marL="1872363" indent="0">
              <a:buNone/>
              <a:defRPr sz="2199" b="1"/>
            </a:lvl4pPr>
            <a:lvl5pPr marL="2496485" indent="0">
              <a:buNone/>
              <a:defRPr sz="2199" b="1"/>
            </a:lvl5pPr>
            <a:lvl6pPr marL="3120606" indent="0">
              <a:buNone/>
              <a:defRPr sz="2199" b="1"/>
            </a:lvl6pPr>
            <a:lvl7pPr marL="3744727" indent="0">
              <a:buNone/>
              <a:defRPr sz="2199" b="1"/>
            </a:lvl7pPr>
            <a:lvl8pPr marL="4368848" indent="0">
              <a:buNone/>
              <a:defRPr sz="2199" b="1"/>
            </a:lvl8pPr>
            <a:lvl9pPr marL="4992969" indent="0">
              <a:buNone/>
              <a:defRPr sz="2199"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40080" y="3044825"/>
            <a:ext cx="5656263" cy="5531803"/>
          </a:xfrm>
        </p:spPr>
        <p:txBody>
          <a:bodyPr/>
          <a:lstStyle>
            <a:lvl1pPr>
              <a:defRPr sz="3256"/>
            </a:lvl1pPr>
            <a:lvl2pPr>
              <a:defRPr sz="2748"/>
            </a:lvl2pPr>
            <a:lvl3pPr>
              <a:defRPr sz="2452"/>
            </a:lvl3pPr>
            <a:lvl4pPr>
              <a:defRPr sz="2199"/>
            </a:lvl4pPr>
            <a:lvl5pPr>
              <a:defRPr sz="2199"/>
            </a:lvl5pPr>
            <a:lvl6pPr>
              <a:defRPr sz="2199"/>
            </a:lvl6pPr>
            <a:lvl7pPr>
              <a:defRPr sz="2199"/>
            </a:lvl7pPr>
            <a:lvl8pPr>
              <a:defRPr sz="2199"/>
            </a:lvl8pPr>
            <a:lvl9pPr>
              <a:defRPr sz="2199"/>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503036" y="2149158"/>
            <a:ext cx="5658485" cy="895667"/>
          </a:xfrm>
        </p:spPr>
        <p:txBody>
          <a:bodyPr anchor="b"/>
          <a:lstStyle>
            <a:lvl1pPr marL="0" indent="0">
              <a:buNone/>
              <a:defRPr sz="3256" b="1"/>
            </a:lvl1pPr>
            <a:lvl2pPr marL="624121" indent="0">
              <a:buNone/>
              <a:defRPr sz="2748" b="1"/>
            </a:lvl2pPr>
            <a:lvl3pPr marL="1248242" indent="0">
              <a:buNone/>
              <a:defRPr sz="2452" b="1"/>
            </a:lvl3pPr>
            <a:lvl4pPr marL="1872363" indent="0">
              <a:buNone/>
              <a:defRPr sz="2199" b="1"/>
            </a:lvl4pPr>
            <a:lvl5pPr marL="2496485" indent="0">
              <a:buNone/>
              <a:defRPr sz="2199" b="1"/>
            </a:lvl5pPr>
            <a:lvl6pPr marL="3120606" indent="0">
              <a:buNone/>
              <a:defRPr sz="2199" b="1"/>
            </a:lvl6pPr>
            <a:lvl7pPr marL="3744727" indent="0">
              <a:buNone/>
              <a:defRPr sz="2199" b="1"/>
            </a:lvl7pPr>
            <a:lvl8pPr marL="4368848" indent="0">
              <a:buNone/>
              <a:defRPr sz="2199" b="1"/>
            </a:lvl8pPr>
            <a:lvl9pPr marL="4992969" indent="0">
              <a:buNone/>
              <a:defRPr sz="2199"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503036" y="3044825"/>
            <a:ext cx="5658485" cy="5531803"/>
          </a:xfrm>
        </p:spPr>
        <p:txBody>
          <a:bodyPr/>
          <a:lstStyle>
            <a:lvl1pPr>
              <a:defRPr sz="3256"/>
            </a:lvl1pPr>
            <a:lvl2pPr>
              <a:defRPr sz="2748"/>
            </a:lvl2pPr>
            <a:lvl3pPr>
              <a:defRPr sz="2452"/>
            </a:lvl3pPr>
            <a:lvl4pPr>
              <a:defRPr sz="2199"/>
            </a:lvl4pPr>
            <a:lvl5pPr>
              <a:defRPr sz="2199"/>
            </a:lvl5pPr>
            <a:lvl6pPr>
              <a:defRPr sz="2199"/>
            </a:lvl6pPr>
            <a:lvl7pPr>
              <a:defRPr sz="2199"/>
            </a:lvl7pPr>
            <a:lvl8pPr>
              <a:defRPr sz="2199"/>
            </a:lvl8pPr>
            <a:lvl9pPr>
              <a:defRPr sz="2199"/>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48F0BAF2-F3FA-4C35-BFCF-70D9568597FB}" type="datetimeFigureOut">
              <a:rPr kumimoji="1" lang="ja-JP" altLang="en-US" smtClean="0"/>
              <a:pPr/>
              <a:t>2023/5/10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CE936B6A-24E3-4712-8160-90C4453DC310}"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48F0BAF2-F3FA-4C35-BFCF-70D9568597FB}" type="datetimeFigureOut">
              <a:rPr kumimoji="1" lang="ja-JP" altLang="en-US" smtClean="0"/>
              <a:pPr/>
              <a:t>2023/5/10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CE936B6A-24E3-4712-8160-90C4453DC310}"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8F0BAF2-F3FA-4C35-BFCF-70D9568597FB}" type="datetimeFigureOut">
              <a:rPr kumimoji="1" lang="ja-JP" altLang="en-US" smtClean="0"/>
              <a:pPr/>
              <a:t>2023/5/10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CE936B6A-24E3-4712-8160-90C4453DC310}"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748" b="1"/>
            </a:lvl1pPr>
          </a:lstStyle>
          <a:p>
            <a:r>
              <a:rPr kumimoji="1" lang="ja-JP" altLang="en-US"/>
              <a:t>マスタ タイトルの書式設定</a:t>
            </a:r>
          </a:p>
        </p:txBody>
      </p:sp>
      <p:sp>
        <p:nvSpPr>
          <p:cNvPr id="3" name="コンテンツ プレースホルダ 2"/>
          <p:cNvSpPr>
            <a:spLocks noGrp="1"/>
          </p:cNvSpPr>
          <p:nvPr>
            <p:ph idx="1"/>
          </p:nvPr>
        </p:nvSpPr>
        <p:spPr>
          <a:xfrm>
            <a:off x="5005070" y="382271"/>
            <a:ext cx="7156450" cy="8194358"/>
          </a:xfrm>
        </p:spPr>
        <p:txBody>
          <a:bodyPr/>
          <a:lstStyle>
            <a:lvl1pPr>
              <a:defRPr sz="4355"/>
            </a:lvl1pPr>
            <a:lvl2pPr>
              <a:defRPr sz="3805"/>
            </a:lvl2pPr>
            <a:lvl3pPr>
              <a:defRPr sz="3256"/>
            </a:lvl3pPr>
            <a:lvl4pPr>
              <a:defRPr sz="2748"/>
            </a:lvl4pPr>
            <a:lvl5pPr>
              <a:defRPr sz="2748"/>
            </a:lvl5pPr>
            <a:lvl6pPr>
              <a:defRPr sz="2748"/>
            </a:lvl6pPr>
            <a:lvl7pPr>
              <a:defRPr sz="2748"/>
            </a:lvl7pPr>
            <a:lvl8pPr>
              <a:defRPr sz="2748"/>
            </a:lvl8pPr>
            <a:lvl9pPr>
              <a:defRPr sz="2748"/>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40081" y="2009141"/>
            <a:ext cx="4211638" cy="6567488"/>
          </a:xfrm>
        </p:spPr>
        <p:txBody>
          <a:bodyPr/>
          <a:lstStyle>
            <a:lvl1pPr marL="0" indent="0">
              <a:buNone/>
              <a:defRPr sz="1903"/>
            </a:lvl1pPr>
            <a:lvl2pPr marL="624121" indent="0">
              <a:buNone/>
              <a:defRPr sz="1649"/>
            </a:lvl2pPr>
            <a:lvl3pPr marL="1248242" indent="0">
              <a:buNone/>
              <a:defRPr sz="1353"/>
            </a:lvl3pPr>
            <a:lvl4pPr marL="1872363" indent="0">
              <a:buNone/>
              <a:defRPr sz="1226"/>
            </a:lvl4pPr>
            <a:lvl5pPr marL="2496485" indent="0">
              <a:buNone/>
              <a:defRPr sz="1226"/>
            </a:lvl5pPr>
            <a:lvl6pPr marL="3120606" indent="0">
              <a:buNone/>
              <a:defRPr sz="1226"/>
            </a:lvl6pPr>
            <a:lvl7pPr marL="3744727" indent="0">
              <a:buNone/>
              <a:defRPr sz="1226"/>
            </a:lvl7pPr>
            <a:lvl8pPr marL="4368848" indent="0">
              <a:buNone/>
              <a:defRPr sz="1226"/>
            </a:lvl8pPr>
            <a:lvl9pPr marL="4992969" indent="0">
              <a:buNone/>
              <a:defRPr sz="1226"/>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8F0BAF2-F3FA-4C35-BFCF-70D9568597FB}" type="datetimeFigureOut">
              <a:rPr kumimoji="1" lang="ja-JP" altLang="en-US" smtClean="0"/>
              <a:pPr/>
              <a:t>2023/5/10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E936B6A-24E3-4712-8160-90C4453DC310}"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748" b="1"/>
            </a:lvl1pPr>
          </a:lstStyle>
          <a:p>
            <a:r>
              <a:rPr kumimoji="1" lang="ja-JP" altLang="en-US"/>
              <a:t>マスタ タイトルの書式設定</a:t>
            </a:r>
          </a:p>
        </p:txBody>
      </p:sp>
      <p:sp>
        <p:nvSpPr>
          <p:cNvPr id="3" name="図プレースホルダ 2"/>
          <p:cNvSpPr>
            <a:spLocks noGrp="1"/>
          </p:cNvSpPr>
          <p:nvPr>
            <p:ph type="pic" idx="1"/>
          </p:nvPr>
        </p:nvSpPr>
        <p:spPr>
          <a:xfrm>
            <a:off x="2509203" y="857885"/>
            <a:ext cx="7680960" cy="5760720"/>
          </a:xfrm>
        </p:spPr>
        <p:txBody>
          <a:bodyPr/>
          <a:lstStyle>
            <a:lvl1pPr marL="0" indent="0">
              <a:buNone/>
              <a:defRPr sz="4355"/>
            </a:lvl1pPr>
            <a:lvl2pPr marL="624121" indent="0">
              <a:buNone/>
              <a:defRPr sz="3805"/>
            </a:lvl2pPr>
            <a:lvl3pPr marL="1248242" indent="0">
              <a:buNone/>
              <a:defRPr sz="3256"/>
            </a:lvl3pPr>
            <a:lvl4pPr marL="1872363" indent="0">
              <a:buNone/>
              <a:defRPr sz="2748"/>
            </a:lvl4pPr>
            <a:lvl5pPr marL="2496485" indent="0">
              <a:buNone/>
              <a:defRPr sz="2748"/>
            </a:lvl5pPr>
            <a:lvl6pPr marL="3120606" indent="0">
              <a:buNone/>
              <a:defRPr sz="2748"/>
            </a:lvl6pPr>
            <a:lvl7pPr marL="3744727" indent="0">
              <a:buNone/>
              <a:defRPr sz="2748"/>
            </a:lvl7pPr>
            <a:lvl8pPr marL="4368848" indent="0">
              <a:buNone/>
              <a:defRPr sz="2748"/>
            </a:lvl8pPr>
            <a:lvl9pPr marL="4992969" indent="0">
              <a:buNone/>
              <a:defRPr sz="2748"/>
            </a:lvl9pPr>
          </a:lstStyle>
          <a:p>
            <a:endParaRPr kumimoji="1" lang="ja-JP" altLang="en-US"/>
          </a:p>
        </p:txBody>
      </p:sp>
      <p:sp>
        <p:nvSpPr>
          <p:cNvPr id="4" name="テキスト プレースホルダ 3"/>
          <p:cNvSpPr>
            <a:spLocks noGrp="1"/>
          </p:cNvSpPr>
          <p:nvPr>
            <p:ph type="body" sz="half" idx="2"/>
          </p:nvPr>
        </p:nvSpPr>
        <p:spPr>
          <a:xfrm>
            <a:off x="2509203" y="7514273"/>
            <a:ext cx="7680960" cy="1126807"/>
          </a:xfrm>
        </p:spPr>
        <p:txBody>
          <a:bodyPr/>
          <a:lstStyle>
            <a:lvl1pPr marL="0" indent="0">
              <a:buNone/>
              <a:defRPr sz="1903"/>
            </a:lvl1pPr>
            <a:lvl2pPr marL="624121" indent="0">
              <a:buNone/>
              <a:defRPr sz="1649"/>
            </a:lvl2pPr>
            <a:lvl3pPr marL="1248242" indent="0">
              <a:buNone/>
              <a:defRPr sz="1353"/>
            </a:lvl3pPr>
            <a:lvl4pPr marL="1872363" indent="0">
              <a:buNone/>
              <a:defRPr sz="1226"/>
            </a:lvl4pPr>
            <a:lvl5pPr marL="2496485" indent="0">
              <a:buNone/>
              <a:defRPr sz="1226"/>
            </a:lvl5pPr>
            <a:lvl6pPr marL="3120606" indent="0">
              <a:buNone/>
              <a:defRPr sz="1226"/>
            </a:lvl6pPr>
            <a:lvl7pPr marL="3744727" indent="0">
              <a:buNone/>
              <a:defRPr sz="1226"/>
            </a:lvl7pPr>
            <a:lvl8pPr marL="4368848" indent="0">
              <a:buNone/>
              <a:defRPr sz="1226"/>
            </a:lvl8pPr>
            <a:lvl9pPr marL="4992969" indent="0">
              <a:buNone/>
              <a:defRPr sz="1226"/>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8F0BAF2-F3FA-4C35-BFCF-70D9568597FB}" type="datetimeFigureOut">
              <a:rPr kumimoji="1" lang="ja-JP" altLang="en-US" smtClean="0"/>
              <a:pPr/>
              <a:t>2023/5/10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E936B6A-24E3-4712-8160-90C4453DC310}"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alpha val="0"/>
          </a:srgbClr>
        </a:solid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40080" y="384494"/>
            <a:ext cx="11521440" cy="1600200"/>
          </a:xfrm>
          <a:prstGeom prst="rect">
            <a:avLst/>
          </a:prstGeom>
        </p:spPr>
        <p:txBody>
          <a:bodyPr vert="horz" lIns="295232" tIns="147616" rIns="295232" bIns="147616"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40080" y="2240281"/>
            <a:ext cx="11521440" cy="6336348"/>
          </a:xfrm>
          <a:prstGeom prst="rect">
            <a:avLst/>
          </a:prstGeom>
        </p:spPr>
        <p:txBody>
          <a:bodyPr vert="horz" lIns="295232" tIns="147616" rIns="295232" bIns="147616"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640080" y="8898891"/>
            <a:ext cx="2987040" cy="511175"/>
          </a:xfrm>
          <a:prstGeom prst="rect">
            <a:avLst/>
          </a:prstGeom>
        </p:spPr>
        <p:txBody>
          <a:bodyPr vert="horz" lIns="295232" tIns="147616" rIns="295232" bIns="147616" rtlCol="0" anchor="ctr"/>
          <a:lstStyle>
            <a:lvl1pPr algn="l">
              <a:defRPr sz="1649">
                <a:solidFill>
                  <a:schemeClr val="tx1">
                    <a:tint val="75000"/>
                  </a:schemeClr>
                </a:solidFill>
              </a:defRPr>
            </a:lvl1pPr>
          </a:lstStyle>
          <a:p>
            <a:fld id="{48F0BAF2-F3FA-4C35-BFCF-70D9568597FB}" type="datetimeFigureOut">
              <a:rPr kumimoji="1" lang="ja-JP" altLang="en-US" smtClean="0"/>
              <a:pPr/>
              <a:t>2023/5/10</a:t>
            </a:fld>
            <a:endParaRPr kumimoji="1" lang="ja-JP" altLang="en-US"/>
          </a:p>
        </p:txBody>
      </p:sp>
      <p:sp>
        <p:nvSpPr>
          <p:cNvPr id="5" name="フッター プレースホルダ 4"/>
          <p:cNvSpPr>
            <a:spLocks noGrp="1"/>
          </p:cNvSpPr>
          <p:nvPr>
            <p:ph type="ftr" sz="quarter" idx="3"/>
          </p:nvPr>
        </p:nvSpPr>
        <p:spPr>
          <a:xfrm>
            <a:off x="4373880" y="8898891"/>
            <a:ext cx="4053840" cy="511175"/>
          </a:xfrm>
          <a:prstGeom prst="rect">
            <a:avLst/>
          </a:prstGeom>
        </p:spPr>
        <p:txBody>
          <a:bodyPr vert="horz" lIns="295232" tIns="147616" rIns="295232" bIns="147616" rtlCol="0" anchor="ctr"/>
          <a:lstStyle>
            <a:lvl1pPr algn="ctr">
              <a:defRPr sz="1649">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9174480" y="8898891"/>
            <a:ext cx="2987040" cy="511175"/>
          </a:xfrm>
          <a:prstGeom prst="rect">
            <a:avLst/>
          </a:prstGeom>
        </p:spPr>
        <p:txBody>
          <a:bodyPr vert="horz" lIns="295232" tIns="147616" rIns="295232" bIns="147616" rtlCol="0" anchor="ctr"/>
          <a:lstStyle>
            <a:lvl1pPr algn="r">
              <a:defRPr sz="1649">
                <a:solidFill>
                  <a:schemeClr val="tx1">
                    <a:tint val="75000"/>
                  </a:schemeClr>
                </a:solidFill>
              </a:defRPr>
            </a:lvl1pPr>
          </a:lstStyle>
          <a:p>
            <a:fld id="{CE936B6A-24E3-4712-8160-90C4453DC310}"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48242" rtl="0" eaLnBrk="1" latinLnBrk="0" hangingPunct="1">
        <a:spcBef>
          <a:spcPct val="0"/>
        </a:spcBef>
        <a:buNone/>
        <a:defRPr kumimoji="1" sz="6004" kern="1200">
          <a:solidFill>
            <a:schemeClr val="tx1"/>
          </a:solidFill>
          <a:latin typeface="+mj-lt"/>
          <a:ea typeface="+mj-ea"/>
          <a:cs typeface="+mj-cs"/>
        </a:defRPr>
      </a:lvl1pPr>
    </p:titleStyle>
    <p:bodyStyle>
      <a:lvl1pPr marL="468091" indent="-468091" algn="l" defTabSz="1248242" rtl="0" eaLnBrk="1" latinLnBrk="0" hangingPunct="1">
        <a:spcBef>
          <a:spcPct val="20000"/>
        </a:spcBef>
        <a:buFont typeface="Arial" pitchFamily="34" charset="0"/>
        <a:buChar char="•"/>
        <a:defRPr kumimoji="1" sz="4355" kern="1200">
          <a:solidFill>
            <a:schemeClr val="tx1"/>
          </a:solidFill>
          <a:latin typeface="+mn-lt"/>
          <a:ea typeface="+mn-ea"/>
          <a:cs typeface="+mn-cs"/>
        </a:defRPr>
      </a:lvl1pPr>
      <a:lvl2pPr marL="1014197" indent="-390076" algn="l" defTabSz="1248242" rtl="0" eaLnBrk="1" latinLnBrk="0" hangingPunct="1">
        <a:spcBef>
          <a:spcPct val="20000"/>
        </a:spcBef>
        <a:buFont typeface="Arial" pitchFamily="34" charset="0"/>
        <a:buChar char="–"/>
        <a:defRPr kumimoji="1" sz="3805" kern="1200">
          <a:solidFill>
            <a:schemeClr val="tx1"/>
          </a:solidFill>
          <a:latin typeface="+mn-lt"/>
          <a:ea typeface="+mn-ea"/>
          <a:cs typeface="+mn-cs"/>
        </a:defRPr>
      </a:lvl2pPr>
      <a:lvl3pPr marL="1560303" indent="-312061" algn="l" defTabSz="1248242" rtl="0" eaLnBrk="1" latinLnBrk="0" hangingPunct="1">
        <a:spcBef>
          <a:spcPct val="20000"/>
        </a:spcBef>
        <a:buFont typeface="Arial" pitchFamily="34" charset="0"/>
        <a:buChar char="•"/>
        <a:defRPr kumimoji="1" sz="3256" kern="1200">
          <a:solidFill>
            <a:schemeClr val="tx1"/>
          </a:solidFill>
          <a:latin typeface="+mn-lt"/>
          <a:ea typeface="+mn-ea"/>
          <a:cs typeface="+mn-cs"/>
        </a:defRPr>
      </a:lvl3pPr>
      <a:lvl4pPr marL="2184424" indent="-312061" algn="l" defTabSz="1248242" rtl="0" eaLnBrk="1" latinLnBrk="0" hangingPunct="1">
        <a:spcBef>
          <a:spcPct val="20000"/>
        </a:spcBef>
        <a:buFont typeface="Arial" pitchFamily="34" charset="0"/>
        <a:buChar char="–"/>
        <a:defRPr kumimoji="1" sz="2748" kern="1200">
          <a:solidFill>
            <a:schemeClr val="tx1"/>
          </a:solidFill>
          <a:latin typeface="+mn-lt"/>
          <a:ea typeface="+mn-ea"/>
          <a:cs typeface="+mn-cs"/>
        </a:defRPr>
      </a:lvl4pPr>
      <a:lvl5pPr marL="2808545" indent="-312061" algn="l" defTabSz="1248242" rtl="0" eaLnBrk="1" latinLnBrk="0" hangingPunct="1">
        <a:spcBef>
          <a:spcPct val="20000"/>
        </a:spcBef>
        <a:buFont typeface="Arial" pitchFamily="34" charset="0"/>
        <a:buChar char="»"/>
        <a:defRPr kumimoji="1" sz="2748" kern="1200">
          <a:solidFill>
            <a:schemeClr val="tx1"/>
          </a:solidFill>
          <a:latin typeface="+mn-lt"/>
          <a:ea typeface="+mn-ea"/>
          <a:cs typeface="+mn-cs"/>
        </a:defRPr>
      </a:lvl5pPr>
      <a:lvl6pPr marL="3432666" indent="-312061" algn="l" defTabSz="1248242" rtl="0" eaLnBrk="1" latinLnBrk="0" hangingPunct="1">
        <a:spcBef>
          <a:spcPct val="20000"/>
        </a:spcBef>
        <a:buFont typeface="Arial" pitchFamily="34" charset="0"/>
        <a:buChar char="•"/>
        <a:defRPr kumimoji="1" sz="2748" kern="1200">
          <a:solidFill>
            <a:schemeClr val="tx1"/>
          </a:solidFill>
          <a:latin typeface="+mn-lt"/>
          <a:ea typeface="+mn-ea"/>
          <a:cs typeface="+mn-cs"/>
        </a:defRPr>
      </a:lvl6pPr>
      <a:lvl7pPr marL="4056788" indent="-312061" algn="l" defTabSz="1248242" rtl="0" eaLnBrk="1" latinLnBrk="0" hangingPunct="1">
        <a:spcBef>
          <a:spcPct val="20000"/>
        </a:spcBef>
        <a:buFont typeface="Arial" pitchFamily="34" charset="0"/>
        <a:buChar char="•"/>
        <a:defRPr kumimoji="1" sz="2748" kern="1200">
          <a:solidFill>
            <a:schemeClr val="tx1"/>
          </a:solidFill>
          <a:latin typeface="+mn-lt"/>
          <a:ea typeface="+mn-ea"/>
          <a:cs typeface="+mn-cs"/>
        </a:defRPr>
      </a:lvl7pPr>
      <a:lvl8pPr marL="4680908" indent="-312061" algn="l" defTabSz="1248242" rtl="0" eaLnBrk="1" latinLnBrk="0" hangingPunct="1">
        <a:spcBef>
          <a:spcPct val="20000"/>
        </a:spcBef>
        <a:buFont typeface="Arial" pitchFamily="34" charset="0"/>
        <a:buChar char="•"/>
        <a:defRPr kumimoji="1" sz="2748" kern="1200">
          <a:solidFill>
            <a:schemeClr val="tx1"/>
          </a:solidFill>
          <a:latin typeface="+mn-lt"/>
          <a:ea typeface="+mn-ea"/>
          <a:cs typeface="+mn-cs"/>
        </a:defRPr>
      </a:lvl8pPr>
      <a:lvl9pPr marL="5305030" indent="-312061" algn="l" defTabSz="1248242" rtl="0" eaLnBrk="1" latinLnBrk="0" hangingPunct="1">
        <a:spcBef>
          <a:spcPct val="20000"/>
        </a:spcBef>
        <a:buFont typeface="Arial" pitchFamily="34" charset="0"/>
        <a:buChar char="•"/>
        <a:defRPr kumimoji="1" sz="2748" kern="1200">
          <a:solidFill>
            <a:schemeClr val="tx1"/>
          </a:solidFill>
          <a:latin typeface="+mn-lt"/>
          <a:ea typeface="+mn-ea"/>
          <a:cs typeface="+mn-cs"/>
        </a:defRPr>
      </a:lvl9pPr>
    </p:bodyStyle>
    <p:otherStyle>
      <a:defPPr>
        <a:defRPr lang="ja-JP"/>
      </a:defPPr>
      <a:lvl1pPr marL="0" algn="l" defTabSz="1248242" rtl="0" eaLnBrk="1" latinLnBrk="0" hangingPunct="1">
        <a:defRPr kumimoji="1" sz="2452" kern="1200">
          <a:solidFill>
            <a:schemeClr val="tx1"/>
          </a:solidFill>
          <a:latin typeface="+mn-lt"/>
          <a:ea typeface="+mn-ea"/>
          <a:cs typeface="+mn-cs"/>
        </a:defRPr>
      </a:lvl1pPr>
      <a:lvl2pPr marL="624121" algn="l" defTabSz="1248242" rtl="0" eaLnBrk="1" latinLnBrk="0" hangingPunct="1">
        <a:defRPr kumimoji="1" sz="2452" kern="1200">
          <a:solidFill>
            <a:schemeClr val="tx1"/>
          </a:solidFill>
          <a:latin typeface="+mn-lt"/>
          <a:ea typeface="+mn-ea"/>
          <a:cs typeface="+mn-cs"/>
        </a:defRPr>
      </a:lvl2pPr>
      <a:lvl3pPr marL="1248242" algn="l" defTabSz="1248242" rtl="0" eaLnBrk="1" latinLnBrk="0" hangingPunct="1">
        <a:defRPr kumimoji="1" sz="2452" kern="1200">
          <a:solidFill>
            <a:schemeClr val="tx1"/>
          </a:solidFill>
          <a:latin typeface="+mn-lt"/>
          <a:ea typeface="+mn-ea"/>
          <a:cs typeface="+mn-cs"/>
        </a:defRPr>
      </a:lvl3pPr>
      <a:lvl4pPr marL="1872363" algn="l" defTabSz="1248242" rtl="0" eaLnBrk="1" latinLnBrk="0" hangingPunct="1">
        <a:defRPr kumimoji="1" sz="2452" kern="1200">
          <a:solidFill>
            <a:schemeClr val="tx1"/>
          </a:solidFill>
          <a:latin typeface="+mn-lt"/>
          <a:ea typeface="+mn-ea"/>
          <a:cs typeface="+mn-cs"/>
        </a:defRPr>
      </a:lvl4pPr>
      <a:lvl5pPr marL="2496485" algn="l" defTabSz="1248242" rtl="0" eaLnBrk="1" latinLnBrk="0" hangingPunct="1">
        <a:defRPr kumimoji="1" sz="2452" kern="1200">
          <a:solidFill>
            <a:schemeClr val="tx1"/>
          </a:solidFill>
          <a:latin typeface="+mn-lt"/>
          <a:ea typeface="+mn-ea"/>
          <a:cs typeface="+mn-cs"/>
        </a:defRPr>
      </a:lvl5pPr>
      <a:lvl6pPr marL="3120606" algn="l" defTabSz="1248242" rtl="0" eaLnBrk="1" latinLnBrk="0" hangingPunct="1">
        <a:defRPr kumimoji="1" sz="2452" kern="1200">
          <a:solidFill>
            <a:schemeClr val="tx1"/>
          </a:solidFill>
          <a:latin typeface="+mn-lt"/>
          <a:ea typeface="+mn-ea"/>
          <a:cs typeface="+mn-cs"/>
        </a:defRPr>
      </a:lvl6pPr>
      <a:lvl7pPr marL="3744727" algn="l" defTabSz="1248242" rtl="0" eaLnBrk="1" latinLnBrk="0" hangingPunct="1">
        <a:defRPr kumimoji="1" sz="2452" kern="1200">
          <a:solidFill>
            <a:schemeClr val="tx1"/>
          </a:solidFill>
          <a:latin typeface="+mn-lt"/>
          <a:ea typeface="+mn-ea"/>
          <a:cs typeface="+mn-cs"/>
        </a:defRPr>
      </a:lvl7pPr>
      <a:lvl8pPr marL="4368848" algn="l" defTabSz="1248242" rtl="0" eaLnBrk="1" latinLnBrk="0" hangingPunct="1">
        <a:defRPr kumimoji="1" sz="2452" kern="1200">
          <a:solidFill>
            <a:schemeClr val="tx1"/>
          </a:solidFill>
          <a:latin typeface="+mn-lt"/>
          <a:ea typeface="+mn-ea"/>
          <a:cs typeface="+mn-cs"/>
        </a:defRPr>
      </a:lvl8pPr>
      <a:lvl9pPr marL="4992969" algn="l" defTabSz="1248242" rtl="0" eaLnBrk="1" latinLnBrk="0" hangingPunct="1">
        <a:defRPr kumimoji="1" sz="245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alpha val="0"/>
          </a:srgbClr>
        </a:solidFill>
        <a:effectLst/>
      </p:bgPr>
    </p:bg>
    <p:spTree>
      <p:nvGrpSpPr>
        <p:cNvPr id="1" name=""/>
        <p:cNvGrpSpPr/>
        <p:nvPr/>
      </p:nvGrpSpPr>
      <p:grpSpPr>
        <a:xfrm>
          <a:off x="0" y="0"/>
          <a:ext cx="0" cy="0"/>
          <a:chOff x="0" y="0"/>
          <a:chExt cx="0" cy="0"/>
        </a:xfrm>
      </p:grpSpPr>
      <p:sp>
        <p:nvSpPr>
          <p:cNvPr id="7" name="正方形/長方形 6"/>
          <p:cNvSpPr/>
          <p:nvPr/>
        </p:nvSpPr>
        <p:spPr>
          <a:xfrm>
            <a:off x="415759" y="8246944"/>
            <a:ext cx="11842381" cy="49307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015" b="1" dirty="0">
                <a:solidFill>
                  <a:schemeClr val="tx1"/>
                </a:solidFill>
              </a:rPr>
              <a:t>＜</a:t>
            </a:r>
            <a:r>
              <a:rPr lang="en-US" altLang="ja-JP" sz="1015" b="1" dirty="0">
                <a:solidFill>
                  <a:schemeClr val="tx1"/>
                </a:solidFill>
              </a:rPr>
              <a:t>Next</a:t>
            </a:r>
            <a:r>
              <a:rPr lang="ja-JP" altLang="en-US" sz="1015" b="1" dirty="0">
                <a:solidFill>
                  <a:schemeClr val="tx1"/>
                </a:solidFill>
              </a:rPr>
              <a:t>　</a:t>
            </a:r>
            <a:r>
              <a:rPr lang="en-US" altLang="ja-JP" sz="1015" b="1" dirty="0">
                <a:solidFill>
                  <a:schemeClr val="tx1"/>
                </a:solidFill>
              </a:rPr>
              <a:t>Step</a:t>
            </a:r>
            <a:r>
              <a:rPr lang="ja-JP" altLang="en-US" sz="1015" b="1" dirty="0">
                <a:solidFill>
                  <a:schemeClr val="tx1"/>
                </a:solidFill>
              </a:rPr>
              <a:t>＞</a:t>
            </a:r>
            <a:endParaRPr lang="en-US" altLang="ja-JP" sz="1015" b="1" dirty="0">
              <a:solidFill>
                <a:schemeClr val="tx1"/>
              </a:solidFill>
            </a:endParaRPr>
          </a:p>
          <a:p>
            <a:pPr algn="ctr"/>
            <a:r>
              <a:rPr lang="ja-JP" altLang="en-US" sz="1015" dirty="0">
                <a:solidFill>
                  <a:schemeClr val="tx1">
                    <a:lumMod val="50000"/>
                    <a:lumOff val="50000"/>
                  </a:schemeClr>
                </a:solidFill>
              </a:rPr>
              <a:t>この事例の経験を踏まえて、今後どのように自分自身の理学療法学の実践をブラッシュアップしていくかについて、考察と必ず項目を分けて、新たな課題および目標を記載してください。</a:t>
            </a:r>
            <a:endParaRPr lang="en-US" altLang="ja-JP" sz="1015" dirty="0">
              <a:solidFill>
                <a:schemeClr val="tx1">
                  <a:lumMod val="50000"/>
                  <a:lumOff val="50000"/>
                </a:schemeClr>
              </a:solidFill>
            </a:endParaRPr>
          </a:p>
        </p:txBody>
      </p:sp>
      <p:sp>
        <p:nvSpPr>
          <p:cNvPr id="30" name="テキスト ボックス 29"/>
          <p:cNvSpPr txBox="1"/>
          <p:nvPr/>
        </p:nvSpPr>
        <p:spPr>
          <a:xfrm>
            <a:off x="0" y="378242"/>
            <a:ext cx="9658216" cy="352532"/>
          </a:xfrm>
          <a:prstGeom prst="rect">
            <a:avLst/>
          </a:prstGeom>
          <a:noFill/>
        </p:spPr>
        <p:txBody>
          <a:bodyPr wrap="square" rtlCol="0">
            <a:spAutoFit/>
          </a:bodyPr>
          <a:lstStyle/>
          <a:p>
            <a:r>
              <a:rPr lang="ja-JP" altLang="en-US" sz="1691" dirty="0">
                <a:solidFill>
                  <a:schemeClr val="tx1">
                    <a:lumMod val="50000"/>
                    <a:lumOff val="50000"/>
                  </a:schemeClr>
                </a:solidFill>
              </a:rPr>
              <a:t>分野名：</a:t>
            </a:r>
            <a:r>
              <a:rPr lang="ja-JP" altLang="en-US" sz="1691" u="sng" dirty="0">
                <a:solidFill>
                  <a:schemeClr val="tx1">
                    <a:lumMod val="50000"/>
                    <a:lumOff val="50000"/>
                  </a:schemeClr>
                </a:solidFill>
              </a:rPr>
              <a:t>　　　　　　　　　　　</a:t>
            </a:r>
            <a:r>
              <a:rPr lang="ja-JP" altLang="en-US" sz="1691">
                <a:solidFill>
                  <a:schemeClr val="tx1">
                    <a:lumMod val="50000"/>
                    <a:lumOff val="50000"/>
                  </a:schemeClr>
                </a:solidFill>
              </a:rPr>
              <a:t>「　</a:t>
            </a:r>
            <a:r>
              <a:rPr lang="ja-JP" altLang="en-US" sz="1691" u="sng">
                <a:solidFill>
                  <a:schemeClr val="tx1">
                    <a:lumMod val="50000"/>
                    <a:lumOff val="50000"/>
                  </a:schemeClr>
                </a:solidFill>
              </a:rPr>
              <a:t>表題　　　　　　　　　　　　　　　　　　　　　　　　　　</a:t>
            </a:r>
            <a:r>
              <a:rPr lang="ja-JP" altLang="en-US" sz="1691" dirty="0">
                <a:solidFill>
                  <a:schemeClr val="tx1">
                    <a:lumMod val="50000"/>
                    <a:lumOff val="50000"/>
                  </a:schemeClr>
                </a:solidFill>
              </a:rPr>
              <a:t>」</a:t>
            </a:r>
          </a:p>
        </p:txBody>
      </p:sp>
      <p:sp>
        <p:nvSpPr>
          <p:cNvPr id="23" name="テキスト ボックス 22"/>
          <p:cNvSpPr txBox="1"/>
          <p:nvPr/>
        </p:nvSpPr>
        <p:spPr>
          <a:xfrm>
            <a:off x="7633681" y="414948"/>
            <a:ext cx="4997337" cy="352532"/>
          </a:xfrm>
          <a:prstGeom prst="rect">
            <a:avLst/>
          </a:prstGeom>
          <a:noFill/>
        </p:spPr>
        <p:txBody>
          <a:bodyPr wrap="square" rtlCol="0">
            <a:spAutoFit/>
          </a:bodyPr>
          <a:lstStyle/>
          <a:p>
            <a:r>
              <a:rPr lang="ja-JP" altLang="en-US" sz="1691" b="1" dirty="0">
                <a:solidFill>
                  <a:schemeClr val="tx1">
                    <a:lumMod val="50000"/>
                    <a:lumOff val="50000"/>
                  </a:schemeClr>
                </a:solidFill>
              </a:rPr>
              <a:t>所属　</a:t>
            </a:r>
            <a:r>
              <a:rPr lang="ja-JP" altLang="en-US" sz="1691" b="1" u="sng" dirty="0">
                <a:solidFill>
                  <a:schemeClr val="tx1">
                    <a:lumMod val="50000"/>
                    <a:lumOff val="50000"/>
                  </a:schemeClr>
                </a:solidFill>
              </a:rPr>
              <a:t>　　　　　　　　　　　　　氏名（　　　　　　　　　　　　）　　　　　　　　　　　　　　　　</a:t>
            </a:r>
            <a:endParaRPr lang="en-US" altLang="ja-JP" sz="1184" b="1" dirty="0">
              <a:solidFill>
                <a:schemeClr val="tx1">
                  <a:lumMod val="50000"/>
                  <a:lumOff val="50000"/>
                </a:schemeClr>
              </a:solidFill>
            </a:endParaRPr>
          </a:p>
        </p:txBody>
      </p:sp>
      <p:sp>
        <p:nvSpPr>
          <p:cNvPr id="3" name="テキスト ボックス 2"/>
          <p:cNvSpPr txBox="1"/>
          <p:nvPr/>
        </p:nvSpPr>
        <p:spPr>
          <a:xfrm>
            <a:off x="1233889" y="2252824"/>
            <a:ext cx="184731" cy="255904"/>
          </a:xfrm>
          <a:prstGeom prst="rect">
            <a:avLst/>
          </a:prstGeom>
          <a:noFill/>
        </p:spPr>
        <p:txBody>
          <a:bodyPr wrap="none" rtlCol="0">
            <a:spAutoFit/>
          </a:bodyPr>
          <a:lstStyle/>
          <a:p>
            <a:endParaRPr lang="ja-JP" altLang="en-US" sz="1063" dirty="0"/>
          </a:p>
        </p:txBody>
      </p:sp>
      <p:sp>
        <p:nvSpPr>
          <p:cNvPr id="29" name="テキスト ボックス 28"/>
          <p:cNvSpPr txBox="1"/>
          <p:nvPr/>
        </p:nvSpPr>
        <p:spPr>
          <a:xfrm>
            <a:off x="525273" y="1431476"/>
            <a:ext cx="11802061" cy="5715411"/>
          </a:xfrm>
          <a:prstGeom prst="rect">
            <a:avLst/>
          </a:prstGeom>
          <a:noFill/>
          <a:ln w="28575" cmpd="sng">
            <a:solidFill>
              <a:schemeClr val="tx1"/>
            </a:solidFill>
            <a:prstDash val="sysDot"/>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015" dirty="0">
                <a:solidFill>
                  <a:schemeClr val="tx1">
                    <a:lumMod val="50000"/>
                    <a:lumOff val="50000"/>
                  </a:schemeClr>
                </a:solidFill>
              </a:rPr>
              <a:t>事例の提示を行います。</a:t>
            </a:r>
            <a:endParaRPr lang="en-US" altLang="ja-JP" sz="1015" dirty="0">
              <a:solidFill>
                <a:schemeClr val="tx1">
                  <a:lumMod val="50000"/>
                  <a:lumOff val="50000"/>
                </a:schemeClr>
              </a:solidFill>
            </a:endParaRPr>
          </a:p>
          <a:p>
            <a:r>
              <a:rPr lang="ja-JP" altLang="en-US" sz="1015" dirty="0">
                <a:solidFill>
                  <a:schemeClr val="tx1">
                    <a:lumMod val="50000"/>
                    <a:lumOff val="50000"/>
                  </a:schemeClr>
                </a:solidFill>
              </a:rPr>
              <a:t>自分の思考経過を記載し、理学療法の実践や理学療法学の学問的発展の倫理的かつ科学的実践において自らが工夫した経過・結果が分かるように記載してください。その際に独りよがりの実践ではなく、様々な分析方法や思考の枠組みを適用しながら実践したことを記載してください。個人情報の匿名化の厳守かつ，事例の特異的な内容表現については第３者（評価者）に理解できるよう説明的な言葉を添えて記載すること。</a:t>
            </a:r>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a:p>
            <a:endParaRPr lang="en-US" altLang="ja-JP" sz="1015" dirty="0">
              <a:solidFill>
                <a:schemeClr val="tx1">
                  <a:lumMod val="50000"/>
                  <a:lumOff val="50000"/>
                </a:schemeClr>
              </a:solidFill>
            </a:endParaRPr>
          </a:p>
        </p:txBody>
      </p:sp>
      <p:sp>
        <p:nvSpPr>
          <p:cNvPr id="41" name="テキスト ボックス 40"/>
          <p:cNvSpPr txBox="1"/>
          <p:nvPr/>
        </p:nvSpPr>
        <p:spPr>
          <a:xfrm>
            <a:off x="396822" y="7616928"/>
            <a:ext cx="11853068" cy="40472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1015" b="1" dirty="0"/>
              <a:t>＜考察＞</a:t>
            </a:r>
            <a:endParaRPr lang="en-US" altLang="ja-JP" sz="1015" b="1" dirty="0"/>
          </a:p>
          <a:p>
            <a:pPr algn="ctr"/>
            <a:r>
              <a:rPr lang="ja-JP" altLang="en-US" sz="1015" dirty="0">
                <a:solidFill>
                  <a:schemeClr val="tx1">
                    <a:lumMod val="50000"/>
                    <a:lumOff val="50000"/>
                  </a:schemeClr>
                </a:solidFill>
              </a:rPr>
              <a:t>実践した具体的内容（経過や問題分析から解決に至るプロセス）に対する自己省察と，文献で与えられる枠組みに基づいた学術的考察がバランスよく記載されること。</a:t>
            </a:r>
            <a:endParaRPr lang="en-US" altLang="ja-JP" sz="1015" dirty="0">
              <a:solidFill>
                <a:schemeClr val="tx1">
                  <a:lumMod val="50000"/>
                  <a:lumOff val="50000"/>
                </a:schemeClr>
              </a:solidFill>
            </a:endParaRPr>
          </a:p>
        </p:txBody>
      </p:sp>
      <p:sp>
        <p:nvSpPr>
          <p:cNvPr id="45" name="正方形/長方形 44">
            <a:extLst>
              <a:ext uri="{FF2B5EF4-FFF2-40B4-BE49-F238E27FC236}">
                <a16:creationId xmlns:a16="http://schemas.microsoft.com/office/drawing/2014/main" id="{7F3917D2-5BBC-7646-B436-C7BDC0326417}"/>
              </a:ext>
            </a:extLst>
          </p:cNvPr>
          <p:cNvSpPr/>
          <p:nvPr/>
        </p:nvSpPr>
        <p:spPr>
          <a:xfrm>
            <a:off x="415759" y="8835026"/>
            <a:ext cx="11842381" cy="28033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ja-JP" altLang="en-US" sz="1015" b="1" dirty="0">
                <a:solidFill>
                  <a:schemeClr val="tx1"/>
                </a:solidFill>
              </a:rPr>
              <a:t>＜参考文献＞</a:t>
            </a:r>
            <a:r>
              <a:rPr lang="ja-JP" altLang="en-US" sz="1015" dirty="0">
                <a:solidFill>
                  <a:schemeClr val="tx1">
                    <a:lumMod val="50000"/>
                    <a:lumOff val="50000"/>
                  </a:schemeClr>
                </a:solidFill>
              </a:rPr>
              <a:t>参考にした文献名を記載してください</a:t>
            </a:r>
            <a:endParaRPr lang="en-US" altLang="ja-JP" sz="1015" b="1" dirty="0">
              <a:solidFill>
                <a:schemeClr val="tx1"/>
              </a:solidFill>
            </a:endParaRPr>
          </a:p>
        </p:txBody>
      </p:sp>
      <p:sp>
        <p:nvSpPr>
          <p:cNvPr id="46" name="テキスト ボックス 45">
            <a:extLst>
              <a:ext uri="{FF2B5EF4-FFF2-40B4-BE49-F238E27FC236}">
                <a16:creationId xmlns:a16="http://schemas.microsoft.com/office/drawing/2014/main" id="{C56B8601-19B4-A34A-B829-37817E2113AE}"/>
              </a:ext>
            </a:extLst>
          </p:cNvPr>
          <p:cNvSpPr txBox="1"/>
          <p:nvPr/>
        </p:nvSpPr>
        <p:spPr>
          <a:xfrm>
            <a:off x="474266" y="761727"/>
            <a:ext cx="11853068" cy="717119"/>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ja-JP" altLang="en-US" sz="1015" b="1" dirty="0">
                <a:solidFill>
                  <a:schemeClr val="tx1"/>
                </a:solidFill>
              </a:rPr>
              <a:t>＜</a:t>
            </a:r>
            <a:r>
              <a:rPr lang="en-US" altLang="ja-JP" sz="1015" b="1" dirty="0">
                <a:solidFill>
                  <a:schemeClr val="tx1"/>
                </a:solidFill>
              </a:rPr>
              <a:t>Cover Letter</a:t>
            </a:r>
            <a:r>
              <a:rPr lang="ja-JP" altLang="en-US" sz="1015" b="1" dirty="0">
                <a:solidFill>
                  <a:schemeClr val="tx1"/>
                </a:solidFill>
              </a:rPr>
              <a:t>＞</a:t>
            </a:r>
            <a:endParaRPr lang="en-US" altLang="ja-JP" sz="1015" b="1" dirty="0">
              <a:solidFill>
                <a:schemeClr val="tx1"/>
              </a:solidFill>
            </a:endParaRPr>
          </a:p>
          <a:p>
            <a:pPr algn="ctr"/>
            <a:r>
              <a:rPr lang="ja-JP" altLang="en-US" sz="1015" dirty="0">
                <a:solidFill>
                  <a:schemeClr val="tx1">
                    <a:lumMod val="50000"/>
                    <a:lumOff val="50000"/>
                  </a:schemeClr>
                </a:solidFill>
              </a:rPr>
              <a:t>ポートフォリオの事例を選択した理由（なぜこの事例が当該専門分野において、自分の能力（高水準の理学療法を効率よく実践するための知識と技術を深め、理学療法学としてより学問的発展を倫理的かつ科学的に実践できる能力）を示す事例といえるのか）や検討課題を抽出するに至った過程、事例に対する思いといった読者に対する導入部分を</a:t>
            </a:r>
            <a:endParaRPr lang="en-US" altLang="ja-JP" sz="1015" dirty="0">
              <a:solidFill>
                <a:schemeClr val="tx1">
                  <a:lumMod val="50000"/>
                  <a:lumOff val="50000"/>
                </a:schemeClr>
              </a:solidFill>
            </a:endParaRPr>
          </a:p>
          <a:p>
            <a:pPr algn="ctr"/>
            <a:r>
              <a:rPr lang="ja-JP" altLang="en-US" sz="1015" dirty="0">
                <a:solidFill>
                  <a:schemeClr val="tx1">
                    <a:lumMod val="50000"/>
                    <a:lumOff val="50000"/>
                  </a:schemeClr>
                </a:solidFill>
              </a:rPr>
              <a:t>ここに記載してください。</a:t>
            </a:r>
            <a:endParaRPr lang="en-US" altLang="ja-JP" sz="1015" dirty="0">
              <a:solidFill>
                <a:schemeClr val="tx1">
                  <a:lumMod val="50000"/>
                  <a:lumOff val="50000"/>
                </a:schemeClr>
              </a:solidFill>
            </a:endParaRPr>
          </a:p>
        </p:txBody>
      </p:sp>
    </p:spTree>
  </p:cSld>
  <p:clrMapOvr>
    <a:masterClrMapping/>
  </p:clrMapOvr>
</p:sld>
</file>

<file path=ppt/theme/theme1.xml><?xml version="1.0" encoding="utf-8"?>
<a:theme xmlns:a="http://schemas.openxmlformats.org/drawingml/2006/main" name="Office テーマ">
  <a:themeElements>
    <a:clrScheme name="キュート">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1597</TotalTime>
  <Words>393</Words>
  <Application>Microsoft Office PowerPoint</Application>
  <PresentationFormat>A3 297x420 mm</PresentationFormat>
  <Paragraphs>43</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h-shiozaki</dc:creator>
  <cp:lastModifiedBy>JPTA潮崎</cp:lastModifiedBy>
  <cp:revision>2</cp:revision>
  <dcterms:created xsi:type="dcterms:W3CDTF">2013-01-13T02:29:36Z</dcterms:created>
  <dcterms:modified xsi:type="dcterms:W3CDTF">2023-05-10T03:19:32Z</dcterms:modified>
</cp:coreProperties>
</file>